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5" r:id="rId1"/>
  </p:sldMasterIdLst>
  <p:sldIdLst>
    <p:sldId id="256" r:id="rId2"/>
    <p:sldId id="257" r:id="rId3"/>
    <p:sldId id="258" r:id="rId4"/>
    <p:sldId id="268" r:id="rId5"/>
    <p:sldId id="277" r:id="rId6"/>
    <p:sldId id="274" r:id="rId7"/>
    <p:sldId id="276" r:id="rId8"/>
    <p:sldId id="272" r:id="rId9"/>
    <p:sldId id="273" r:id="rId10"/>
    <p:sldId id="269" r:id="rId11"/>
    <p:sldId id="270" r:id="rId12"/>
    <p:sldId id="271" r:id="rId13"/>
    <p:sldId id="282" r:id="rId14"/>
    <p:sldId id="275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her Matthew Keshwah" userId="e9e79659ad71109d" providerId="LiveId" clId="{D27BB45F-9C97-4D1F-B36E-37DEEB26CF6D}"/>
    <pc:docChg chg="undo custSel addSld delSld modSld sldOrd">
      <pc:chgData name="Father Matthew Keshwah" userId="e9e79659ad71109d" providerId="LiveId" clId="{D27BB45F-9C97-4D1F-B36E-37DEEB26CF6D}" dt="2019-06-18T21:20:07.908" v="5512" actId="2696"/>
      <pc:docMkLst>
        <pc:docMk/>
      </pc:docMkLst>
      <pc:sldChg chg="modSp ord">
        <pc:chgData name="Father Matthew Keshwah" userId="e9e79659ad71109d" providerId="LiveId" clId="{D27BB45F-9C97-4D1F-B36E-37DEEB26CF6D}" dt="2019-06-13T18:22:25.739" v="3343" actId="20577"/>
        <pc:sldMkLst>
          <pc:docMk/>
          <pc:sldMk cId="1778423385" sldId="257"/>
        </pc:sldMkLst>
        <pc:spChg chg="mod">
          <ac:chgData name="Father Matthew Keshwah" userId="e9e79659ad71109d" providerId="LiveId" clId="{D27BB45F-9C97-4D1F-B36E-37DEEB26CF6D}" dt="2019-06-13T18:22:25.739" v="3343" actId="20577"/>
          <ac:spMkLst>
            <pc:docMk/>
            <pc:sldMk cId="1778423385" sldId="257"/>
            <ac:spMk id="3" creationId="{68BAFB9C-9076-4A1F-B834-9F7E5B5BCAD6}"/>
          </ac:spMkLst>
        </pc:spChg>
      </pc:sldChg>
      <pc:sldChg chg="modSp">
        <pc:chgData name="Father Matthew Keshwah" userId="e9e79659ad71109d" providerId="LiveId" clId="{D27BB45F-9C97-4D1F-B36E-37DEEB26CF6D}" dt="2019-06-13T14:54:01.042" v="615" actId="6549"/>
        <pc:sldMkLst>
          <pc:docMk/>
          <pc:sldMk cId="3294280968" sldId="258"/>
        </pc:sldMkLst>
        <pc:spChg chg="mod">
          <ac:chgData name="Father Matthew Keshwah" userId="e9e79659ad71109d" providerId="LiveId" clId="{D27BB45F-9C97-4D1F-B36E-37DEEB26CF6D}" dt="2019-06-13T14:54:01.042" v="615" actId="6549"/>
          <ac:spMkLst>
            <pc:docMk/>
            <pc:sldMk cId="3294280968" sldId="258"/>
            <ac:spMk id="3" creationId="{2DFF4D91-2F96-4559-89C3-0F64E9121F32}"/>
          </ac:spMkLst>
        </pc:spChg>
      </pc:sldChg>
      <pc:sldChg chg="addSp delSp modSp ord">
        <pc:chgData name="Father Matthew Keshwah" userId="e9e79659ad71109d" providerId="LiveId" clId="{D27BB45F-9C97-4D1F-B36E-37DEEB26CF6D}" dt="2019-06-13T18:06:42.445" v="2561" actId="1076"/>
        <pc:sldMkLst>
          <pc:docMk/>
          <pc:sldMk cId="822658741" sldId="268"/>
        </pc:sldMkLst>
        <pc:spChg chg="mod">
          <ac:chgData name="Father Matthew Keshwah" userId="e9e79659ad71109d" providerId="LiveId" clId="{D27BB45F-9C97-4D1F-B36E-37DEEB26CF6D}" dt="2019-06-13T18:06:34.748" v="2560" actId="403"/>
          <ac:spMkLst>
            <pc:docMk/>
            <pc:sldMk cId="822658741" sldId="268"/>
            <ac:spMk id="3" creationId="{2DFF4D91-2F96-4559-89C3-0F64E9121F32}"/>
          </ac:spMkLst>
        </pc:spChg>
        <pc:picChg chg="del mod">
          <ac:chgData name="Father Matthew Keshwah" userId="e9e79659ad71109d" providerId="LiveId" clId="{D27BB45F-9C97-4D1F-B36E-37DEEB26CF6D}" dt="2019-06-13T15:05:39.984" v="919" actId="478"/>
          <ac:picMkLst>
            <pc:docMk/>
            <pc:sldMk cId="822658741" sldId="268"/>
            <ac:picMk id="6" creationId="{18B2168B-A8B8-405F-8BDF-A730D1FE4782}"/>
          </ac:picMkLst>
        </pc:picChg>
        <pc:picChg chg="add mod">
          <ac:chgData name="Father Matthew Keshwah" userId="e9e79659ad71109d" providerId="LiveId" clId="{D27BB45F-9C97-4D1F-B36E-37DEEB26CF6D}" dt="2019-06-13T18:06:42.445" v="2561" actId="1076"/>
          <ac:picMkLst>
            <pc:docMk/>
            <pc:sldMk cId="822658741" sldId="268"/>
            <ac:picMk id="7" creationId="{A87E1CCA-4382-4337-B262-2D841AC518C2}"/>
          </ac:picMkLst>
        </pc:picChg>
      </pc:sldChg>
      <pc:sldChg chg="modSp">
        <pc:chgData name="Father Matthew Keshwah" userId="e9e79659ad71109d" providerId="LiveId" clId="{D27BB45F-9C97-4D1F-B36E-37DEEB26CF6D}" dt="2019-06-13T20:29:01.997" v="4622" actId="1076"/>
        <pc:sldMkLst>
          <pc:docMk/>
          <pc:sldMk cId="3991903109" sldId="269"/>
        </pc:sldMkLst>
        <pc:spChg chg="mod">
          <ac:chgData name="Father Matthew Keshwah" userId="e9e79659ad71109d" providerId="LiveId" clId="{D27BB45F-9C97-4D1F-B36E-37DEEB26CF6D}" dt="2019-06-13T16:23:44.426" v="1569" actId="6549"/>
          <ac:spMkLst>
            <pc:docMk/>
            <pc:sldMk cId="3991903109" sldId="269"/>
            <ac:spMk id="2" creationId="{CA661A71-0D8C-45CB-8F29-C418CC39112B}"/>
          </ac:spMkLst>
        </pc:spChg>
        <pc:spChg chg="mod">
          <ac:chgData name="Father Matthew Keshwah" userId="e9e79659ad71109d" providerId="LiveId" clId="{D27BB45F-9C97-4D1F-B36E-37DEEB26CF6D}" dt="2019-06-13T20:28:52.127" v="4621" actId="6549"/>
          <ac:spMkLst>
            <pc:docMk/>
            <pc:sldMk cId="3991903109" sldId="269"/>
            <ac:spMk id="3" creationId="{2DFF4D91-2F96-4559-89C3-0F64E9121F32}"/>
          </ac:spMkLst>
        </pc:spChg>
        <pc:picChg chg="mod">
          <ac:chgData name="Father Matthew Keshwah" userId="e9e79659ad71109d" providerId="LiveId" clId="{D27BB45F-9C97-4D1F-B36E-37DEEB26CF6D}" dt="2019-06-13T20:29:01.997" v="4622" actId="1076"/>
          <ac:picMkLst>
            <pc:docMk/>
            <pc:sldMk cId="3991903109" sldId="269"/>
            <ac:picMk id="6" creationId="{4471E1A4-FB74-42CC-8485-082631612ED3}"/>
          </ac:picMkLst>
        </pc:picChg>
      </pc:sldChg>
      <pc:sldChg chg="addSp modSp">
        <pc:chgData name="Father Matthew Keshwah" userId="e9e79659ad71109d" providerId="LiveId" clId="{D27BB45F-9C97-4D1F-B36E-37DEEB26CF6D}" dt="2019-06-13T20:29:48.431" v="4633" actId="5793"/>
        <pc:sldMkLst>
          <pc:docMk/>
          <pc:sldMk cId="2196506959" sldId="270"/>
        </pc:sldMkLst>
        <pc:spChg chg="mod">
          <ac:chgData name="Father Matthew Keshwah" userId="e9e79659ad71109d" providerId="LiveId" clId="{D27BB45F-9C97-4D1F-B36E-37DEEB26CF6D}" dt="2019-06-13T20:29:48.431" v="4633" actId="5793"/>
          <ac:spMkLst>
            <pc:docMk/>
            <pc:sldMk cId="2196506959" sldId="270"/>
            <ac:spMk id="3" creationId="{2DFF4D91-2F96-4559-89C3-0F64E9121F32}"/>
          </ac:spMkLst>
        </pc:spChg>
        <pc:spChg chg="mod">
          <ac:chgData name="Father Matthew Keshwah" userId="e9e79659ad71109d" providerId="LiveId" clId="{D27BB45F-9C97-4D1F-B36E-37DEEB26CF6D}" dt="2019-06-13T16:25:18.478" v="1599" actId="6549"/>
          <ac:spMkLst>
            <pc:docMk/>
            <pc:sldMk cId="2196506959" sldId="270"/>
            <ac:spMk id="5" creationId="{A4A1AA23-AEF6-4DA8-8162-E24AD897A41B}"/>
          </ac:spMkLst>
        </pc:spChg>
        <pc:picChg chg="add mod modCrop">
          <ac:chgData name="Father Matthew Keshwah" userId="e9e79659ad71109d" providerId="LiveId" clId="{D27BB45F-9C97-4D1F-B36E-37DEEB26CF6D}" dt="2019-06-13T18:43:20.207" v="3945" actId="14100"/>
          <ac:picMkLst>
            <pc:docMk/>
            <pc:sldMk cId="2196506959" sldId="270"/>
            <ac:picMk id="4" creationId="{9C5323A7-5346-4C8F-B34D-B292F08FAA8E}"/>
          </ac:picMkLst>
        </pc:picChg>
      </pc:sldChg>
      <pc:sldChg chg="modSp">
        <pc:chgData name="Father Matthew Keshwah" userId="e9e79659ad71109d" providerId="LiveId" clId="{D27BB45F-9C97-4D1F-B36E-37DEEB26CF6D}" dt="2019-06-13T20:55:03.390" v="5491" actId="20577"/>
        <pc:sldMkLst>
          <pc:docMk/>
          <pc:sldMk cId="1025217069" sldId="271"/>
        </pc:sldMkLst>
        <pc:spChg chg="mod">
          <ac:chgData name="Father Matthew Keshwah" userId="e9e79659ad71109d" providerId="LiveId" clId="{D27BB45F-9C97-4D1F-B36E-37DEEB26CF6D}" dt="2019-06-13T20:55:03.390" v="5491" actId="20577"/>
          <ac:spMkLst>
            <pc:docMk/>
            <pc:sldMk cId="1025217069" sldId="271"/>
            <ac:spMk id="3" creationId="{2DFF4D91-2F96-4559-89C3-0F64E9121F32}"/>
          </ac:spMkLst>
        </pc:spChg>
        <pc:spChg chg="mod">
          <ac:chgData name="Father Matthew Keshwah" userId="e9e79659ad71109d" providerId="LiveId" clId="{D27BB45F-9C97-4D1F-B36E-37DEEB26CF6D}" dt="2019-06-13T16:28:47.422" v="1847"/>
          <ac:spMkLst>
            <pc:docMk/>
            <pc:sldMk cId="1025217069" sldId="271"/>
            <ac:spMk id="7" creationId="{256CAE53-98BF-49E1-AB63-628AEEE2760C}"/>
          </ac:spMkLst>
        </pc:spChg>
      </pc:sldChg>
      <pc:sldChg chg="addSp modSp ord">
        <pc:chgData name="Father Matthew Keshwah" userId="e9e79659ad71109d" providerId="LiveId" clId="{D27BB45F-9C97-4D1F-B36E-37DEEB26CF6D}" dt="2019-06-13T20:24:16.997" v="4494" actId="115"/>
        <pc:sldMkLst>
          <pc:docMk/>
          <pc:sldMk cId="1252742620" sldId="272"/>
        </pc:sldMkLst>
        <pc:spChg chg="mod">
          <ac:chgData name="Father Matthew Keshwah" userId="e9e79659ad71109d" providerId="LiveId" clId="{D27BB45F-9C97-4D1F-B36E-37DEEB26CF6D}" dt="2019-06-13T20:24:16.997" v="4494" actId="115"/>
          <ac:spMkLst>
            <pc:docMk/>
            <pc:sldMk cId="1252742620" sldId="272"/>
            <ac:spMk id="3" creationId="{2DFF4D91-2F96-4559-89C3-0F64E9121F32}"/>
          </ac:spMkLst>
        </pc:spChg>
        <pc:picChg chg="add mod modCrop">
          <ac:chgData name="Father Matthew Keshwah" userId="e9e79659ad71109d" providerId="LiveId" clId="{D27BB45F-9C97-4D1F-B36E-37DEEB26CF6D}" dt="2019-06-13T20:22:56.692" v="4456" actId="1076"/>
          <ac:picMkLst>
            <pc:docMk/>
            <pc:sldMk cId="1252742620" sldId="272"/>
            <ac:picMk id="4" creationId="{226C662A-E858-4F4E-9730-E95FD7EDF347}"/>
          </ac:picMkLst>
        </pc:picChg>
      </pc:sldChg>
      <pc:sldChg chg="modSp">
        <pc:chgData name="Father Matthew Keshwah" userId="e9e79659ad71109d" providerId="LiveId" clId="{D27BB45F-9C97-4D1F-B36E-37DEEB26CF6D}" dt="2019-06-13T20:26:11.823" v="4517" actId="14100"/>
        <pc:sldMkLst>
          <pc:docMk/>
          <pc:sldMk cId="2102215679" sldId="273"/>
        </pc:sldMkLst>
        <pc:spChg chg="mod">
          <ac:chgData name="Father Matthew Keshwah" userId="e9e79659ad71109d" providerId="LiveId" clId="{D27BB45F-9C97-4D1F-B36E-37DEEB26CF6D}" dt="2019-06-13T20:26:11.823" v="4517" actId="14100"/>
          <ac:spMkLst>
            <pc:docMk/>
            <pc:sldMk cId="2102215679" sldId="273"/>
            <ac:spMk id="3" creationId="{2DFF4D91-2F96-4559-89C3-0F64E9121F32}"/>
          </ac:spMkLst>
        </pc:spChg>
      </pc:sldChg>
      <pc:sldChg chg="addSp delSp modSp">
        <pc:chgData name="Father Matthew Keshwah" userId="e9e79659ad71109d" providerId="LiveId" clId="{D27BB45F-9C97-4D1F-B36E-37DEEB26CF6D}" dt="2019-06-13T20:09:50.311" v="3986" actId="6549"/>
        <pc:sldMkLst>
          <pc:docMk/>
          <pc:sldMk cId="4097604948" sldId="274"/>
        </pc:sldMkLst>
        <pc:spChg chg="mod">
          <ac:chgData name="Father Matthew Keshwah" userId="e9e79659ad71109d" providerId="LiveId" clId="{D27BB45F-9C97-4D1F-B36E-37DEEB26CF6D}" dt="2019-06-13T14:35:53.731" v="190" actId="14100"/>
          <ac:spMkLst>
            <pc:docMk/>
            <pc:sldMk cId="4097604948" sldId="274"/>
            <ac:spMk id="2" creationId="{AD8258CF-16A9-41AD-BCEF-940829F1066E}"/>
          </ac:spMkLst>
        </pc:spChg>
        <pc:spChg chg="mod">
          <ac:chgData name="Father Matthew Keshwah" userId="e9e79659ad71109d" providerId="LiveId" clId="{D27BB45F-9C97-4D1F-B36E-37DEEB26CF6D}" dt="2019-06-13T20:09:50.311" v="3986" actId="6549"/>
          <ac:spMkLst>
            <pc:docMk/>
            <pc:sldMk cId="4097604948" sldId="274"/>
            <ac:spMk id="3" creationId="{68BAFB9C-9076-4A1F-B834-9F7E5B5BCAD6}"/>
          </ac:spMkLst>
        </pc:spChg>
        <pc:picChg chg="add mod">
          <ac:chgData name="Father Matthew Keshwah" userId="e9e79659ad71109d" providerId="LiveId" clId="{D27BB45F-9C97-4D1F-B36E-37DEEB26CF6D}" dt="2019-06-13T18:20:58.100" v="3298" actId="14100"/>
          <ac:picMkLst>
            <pc:docMk/>
            <pc:sldMk cId="4097604948" sldId="274"/>
            <ac:picMk id="5" creationId="{9B33EE58-6E6A-4F51-9197-1C780F6B452B}"/>
          </ac:picMkLst>
        </pc:picChg>
        <pc:picChg chg="del mod">
          <ac:chgData name="Father Matthew Keshwah" userId="e9e79659ad71109d" providerId="LiveId" clId="{D27BB45F-9C97-4D1F-B36E-37DEEB26CF6D}" dt="2019-06-13T14:27:18.249" v="124" actId="478"/>
          <ac:picMkLst>
            <pc:docMk/>
            <pc:sldMk cId="4097604948" sldId="274"/>
            <ac:picMk id="6" creationId="{0EF82B92-170B-4177-80D5-141F0A24960C}"/>
          </ac:picMkLst>
        </pc:picChg>
      </pc:sldChg>
      <pc:sldChg chg="modSp">
        <pc:chgData name="Father Matthew Keshwah" userId="e9e79659ad71109d" providerId="LiveId" clId="{D27BB45F-9C97-4D1F-B36E-37DEEB26CF6D}" dt="2019-06-13T20:39:25.925" v="5271" actId="1076"/>
        <pc:sldMkLst>
          <pc:docMk/>
          <pc:sldMk cId="1080374536" sldId="275"/>
        </pc:sldMkLst>
        <pc:spChg chg="mod">
          <ac:chgData name="Father Matthew Keshwah" userId="e9e79659ad71109d" providerId="LiveId" clId="{D27BB45F-9C97-4D1F-B36E-37DEEB26CF6D}" dt="2019-06-13T20:39:21.080" v="5270" actId="403"/>
          <ac:spMkLst>
            <pc:docMk/>
            <pc:sldMk cId="1080374536" sldId="275"/>
            <ac:spMk id="3" creationId="{2DFF4D91-2F96-4559-89C3-0F64E9121F32}"/>
          </ac:spMkLst>
        </pc:spChg>
        <pc:picChg chg="mod">
          <ac:chgData name="Father Matthew Keshwah" userId="e9e79659ad71109d" providerId="LiveId" clId="{D27BB45F-9C97-4D1F-B36E-37DEEB26CF6D}" dt="2019-06-13T20:39:25.925" v="5271" actId="1076"/>
          <ac:picMkLst>
            <pc:docMk/>
            <pc:sldMk cId="1080374536" sldId="275"/>
            <ac:picMk id="4" creationId="{927AAAE9-EE76-45D9-8DEF-B03927767FEB}"/>
          </ac:picMkLst>
        </pc:picChg>
      </pc:sldChg>
      <pc:sldChg chg="addSp modSp">
        <pc:chgData name="Father Matthew Keshwah" userId="e9e79659ad71109d" providerId="LiveId" clId="{D27BB45F-9C97-4D1F-B36E-37DEEB26CF6D}" dt="2019-06-13T20:13:40.841" v="4093" actId="115"/>
        <pc:sldMkLst>
          <pc:docMk/>
          <pc:sldMk cId="116571258" sldId="276"/>
        </pc:sldMkLst>
        <pc:spChg chg="mod">
          <ac:chgData name="Father Matthew Keshwah" userId="e9e79659ad71109d" providerId="LiveId" clId="{D27BB45F-9C97-4D1F-B36E-37DEEB26CF6D}" dt="2019-06-13T20:13:40.841" v="4093" actId="115"/>
          <ac:spMkLst>
            <pc:docMk/>
            <pc:sldMk cId="116571258" sldId="276"/>
            <ac:spMk id="3" creationId="{2DFF4D91-2F96-4559-89C3-0F64E9121F32}"/>
          </ac:spMkLst>
        </pc:spChg>
        <pc:picChg chg="add mod modCrop">
          <ac:chgData name="Father Matthew Keshwah" userId="e9e79659ad71109d" providerId="LiveId" clId="{D27BB45F-9C97-4D1F-B36E-37DEEB26CF6D}" dt="2019-06-13T20:12:35.301" v="4071" actId="1076"/>
          <ac:picMkLst>
            <pc:docMk/>
            <pc:sldMk cId="116571258" sldId="276"/>
            <ac:picMk id="4" creationId="{51226C09-7761-4D53-94F7-4E20DCFAC702}"/>
          </ac:picMkLst>
        </pc:picChg>
      </pc:sldChg>
      <pc:sldChg chg="modSp add">
        <pc:chgData name="Father Matthew Keshwah" userId="e9e79659ad71109d" providerId="LiveId" clId="{D27BB45F-9C97-4D1F-B36E-37DEEB26CF6D}" dt="2019-06-13T18:07:47.495" v="2585" actId="6549"/>
        <pc:sldMkLst>
          <pc:docMk/>
          <pc:sldMk cId="2925695154" sldId="277"/>
        </pc:sldMkLst>
        <pc:spChg chg="mod">
          <ac:chgData name="Father Matthew Keshwah" userId="e9e79659ad71109d" providerId="LiveId" clId="{D27BB45F-9C97-4D1F-B36E-37DEEB26CF6D}" dt="2019-06-13T18:07:47.495" v="2585" actId="6549"/>
          <ac:spMkLst>
            <pc:docMk/>
            <pc:sldMk cId="2925695154" sldId="277"/>
            <ac:spMk id="3" creationId="{2DFF4D91-2F96-4559-89C3-0F64E9121F32}"/>
          </ac:spMkLst>
        </pc:spChg>
        <pc:picChg chg="mod">
          <ac:chgData name="Father Matthew Keshwah" userId="e9e79659ad71109d" providerId="LiveId" clId="{D27BB45F-9C97-4D1F-B36E-37DEEB26CF6D}" dt="2019-06-13T15:07:42.106" v="1000" actId="1076"/>
          <ac:picMkLst>
            <pc:docMk/>
            <pc:sldMk cId="2925695154" sldId="277"/>
            <ac:picMk id="6" creationId="{18B2168B-A8B8-405F-8BDF-A730D1FE4782}"/>
          </ac:picMkLst>
        </pc:picChg>
      </pc:sldChg>
      <pc:sldChg chg="modSp add ord">
        <pc:chgData name="Father Matthew Keshwah" userId="e9e79659ad71109d" providerId="LiveId" clId="{D27BB45F-9C97-4D1F-B36E-37DEEB26CF6D}" dt="2019-06-13T20:41:57.524" v="5420" actId="11"/>
        <pc:sldMkLst>
          <pc:docMk/>
          <pc:sldMk cId="4286047511" sldId="279"/>
        </pc:sldMkLst>
        <pc:spChg chg="mod">
          <ac:chgData name="Father Matthew Keshwah" userId="e9e79659ad71109d" providerId="LiveId" clId="{D27BB45F-9C97-4D1F-B36E-37DEEB26CF6D}" dt="2019-06-13T20:41:57.524" v="5420" actId="11"/>
          <ac:spMkLst>
            <pc:docMk/>
            <pc:sldMk cId="4286047511" sldId="279"/>
            <ac:spMk id="3" creationId="{2DFF4D91-2F96-4559-89C3-0F64E9121F32}"/>
          </ac:spMkLst>
        </pc:spChg>
        <pc:spChg chg="mod">
          <ac:chgData name="Father Matthew Keshwah" userId="e9e79659ad71109d" providerId="LiveId" clId="{D27BB45F-9C97-4D1F-B36E-37DEEB26CF6D}" dt="2019-06-13T16:33:05.760" v="2045" actId="20577"/>
          <ac:spMkLst>
            <pc:docMk/>
            <pc:sldMk cId="4286047511" sldId="279"/>
            <ac:spMk id="7" creationId="{256CAE53-98BF-49E1-AB63-628AEEE2760C}"/>
          </ac:spMkLst>
        </pc:spChg>
      </pc:sldChg>
      <pc:sldChg chg="addSp modSp add">
        <pc:chgData name="Father Matthew Keshwah" userId="e9e79659ad71109d" providerId="LiveId" clId="{D27BB45F-9C97-4D1F-B36E-37DEEB26CF6D}" dt="2019-06-13T21:56:21.465" v="5511" actId="1076"/>
        <pc:sldMkLst>
          <pc:docMk/>
          <pc:sldMk cId="3350295075" sldId="280"/>
        </pc:sldMkLst>
        <pc:spChg chg="mod">
          <ac:chgData name="Father Matthew Keshwah" userId="e9e79659ad71109d" providerId="LiveId" clId="{D27BB45F-9C97-4D1F-B36E-37DEEB26CF6D}" dt="2019-06-13T20:43:07.450" v="5443" actId="1076"/>
          <ac:spMkLst>
            <pc:docMk/>
            <pc:sldMk cId="3350295075" sldId="280"/>
            <ac:spMk id="8" creationId="{AEFA6564-AED1-4E44-BF74-B2B4AAD0C47B}"/>
          </ac:spMkLst>
        </pc:spChg>
        <pc:picChg chg="add mod">
          <ac:chgData name="Father Matthew Keshwah" userId="e9e79659ad71109d" providerId="LiveId" clId="{D27BB45F-9C97-4D1F-B36E-37DEEB26CF6D}" dt="2019-06-13T21:56:21.465" v="5511" actId="1076"/>
          <ac:picMkLst>
            <pc:docMk/>
            <pc:sldMk cId="3350295075" sldId="280"/>
            <ac:picMk id="5" creationId="{4C05C6D7-F0AC-4316-AB64-CFC4C9FFBDC6}"/>
          </ac:picMkLst>
        </pc:picChg>
        <pc:picChg chg="add mod">
          <ac:chgData name="Father Matthew Keshwah" userId="e9e79659ad71109d" providerId="LiveId" clId="{D27BB45F-9C97-4D1F-B36E-37DEEB26CF6D}" dt="2019-06-13T21:56:13.063" v="5509" actId="688"/>
          <ac:picMkLst>
            <pc:docMk/>
            <pc:sldMk cId="3350295075" sldId="280"/>
            <ac:picMk id="9" creationId="{6231C26D-B39E-47B1-91DD-C5A2D28C11B5}"/>
          </ac:picMkLst>
        </pc:picChg>
      </pc:sldChg>
      <pc:sldChg chg="addSp delSp modSp add del">
        <pc:chgData name="Father Matthew Keshwah" userId="e9e79659ad71109d" providerId="LiveId" clId="{D27BB45F-9C97-4D1F-B36E-37DEEB26CF6D}" dt="2019-06-18T21:20:07.908" v="5512" actId="2696"/>
        <pc:sldMkLst>
          <pc:docMk/>
          <pc:sldMk cId="2638913631" sldId="281"/>
        </pc:sldMkLst>
        <pc:spChg chg="del">
          <ac:chgData name="Father Matthew Keshwah" userId="e9e79659ad71109d" providerId="LiveId" clId="{D27BB45F-9C97-4D1F-B36E-37DEEB26CF6D}" dt="2019-06-13T20:43:28.492" v="5447" actId="478"/>
          <ac:spMkLst>
            <pc:docMk/>
            <pc:sldMk cId="2638913631" sldId="281"/>
            <ac:spMk id="3" creationId="{2DFF4D91-2F96-4559-89C3-0F64E9121F32}"/>
          </ac:spMkLst>
        </pc:spChg>
        <pc:spChg chg="add del mod">
          <ac:chgData name="Father Matthew Keshwah" userId="e9e79659ad71109d" providerId="LiveId" clId="{D27BB45F-9C97-4D1F-B36E-37DEEB26CF6D}" dt="2019-06-13T20:43:25.846" v="5446" actId="478"/>
          <ac:spMkLst>
            <pc:docMk/>
            <pc:sldMk cId="2638913631" sldId="281"/>
            <ac:spMk id="4" creationId="{B6C314E7-CB7E-47A4-94FA-5C77D1A55423}"/>
          </ac:spMkLst>
        </pc:spChg>
        <pc:spChg chg="add del mod">
          <ac:chgData name="Father Matthew Keshwah" userId="e9e79659ad71109d" providerId="LiveId" clId="{D27BB45F-9C97-4D1F-B36E-37DEEB26CF6D}" dt="2019-06-13T20:43:33.495" v="5448" actId="478"/>
          <ac:spMkLst>
            <pc:docMk/>
            <pc:sldMk cId="2638913631" sldId="281"/>
            <ac:spMk id="6" creationId="{35F16EE6-AA75-4C92-AF86-950A8A1E0F92}"/>
          </ac:spMkLst>
        </pc:spChg>
        <pc:spChg chg="del">
          <ac:chgData name="Father Matthew Keshwah" userId="e9e79659ad71109d" providerId="LiveId" clId="{D27BB45F-9C97-4D1F-B36E-37DEEB26CF6D}" dt="2019-06-13T20:43:23.024" v="5445" actId="478"/>
          <ac:spMkLst>
            <pc:docMk/>
            <pc:sldMk cId="2638913631" sldId="281"/>
            <ac:spMk id="7" creationId="{256CAE53-98BF-49E1-AB63-628AEEE2760C}"/>
          </ac:spMkLst>
        </pc:spChg>
        <pc:spChg chg="add del mod">
          <ac:chgData name="Father Matthew Keshwah" userId="e9e79659ad71109d" providerId="LiveId" clId="{D27BB45F-9C97-4D1F-B36E-37DEEB26CF6D}" dt="2019-06-13T20:44:52.280" v="5453" actId="478"/>
          <ac:spMkLst>
            <pc:docMk/>
            <pc:sldMk cId="2638913631" sldId="281"/>
            <ac:spMk id="8" creationId="{8B47225F-9F3C-4B5B-AD56-D39A17EBEC7C}"/>
          </ac:spMkLst>
        </pc:spChg>
        <pc:picChg chg="del">
          <ac:chgData name="Father Matthew Keshwah" userId="e9e79659ad71109d" providerId="LiveId" clId="{D27BB45F-9C97-4D1F-B36E-37DEEB26CF6D}" dt="2019-06-13T20:47:12.595" v="5457" actId="478"/>
          <ac:picMkLst>
            <pc:docMk/>
            <pc:sldMk cId="2638913631" sldId="281"/>
            <ac:picMk id="9" creationId="{97C58E38-D2A0-4C4D-B648-0FCF9EC85557}"/>
          </ac:picMkLst>
        </pc:picChg>
        <pc:picChg chg="add del mod">
          <ac:chgData name="Father Matthew Keshwah" userId="e9e79659ad71109d" providerId="LiveId" clId="{D27BB45F-9C97-4D1F-B36E-37DEEB26CF6D}" dt="2019-06-13T20:44:49.110" v="5452" actId="478"/>
          <ac:picMkLst>
            <pc:docMk/>
            <pc:sldMk cId="2638913631" sldId="281"/>
            <ac:picMk id="10" creationId="{039B230F-ABB4-4A28-A260-16ECE61AA560}"/>
          </ac:picMkLst>
        </pc:picChg>
        <pc:picChg chg="add mod">
          <ac:chgData name="Father Matthew Keshwah" userId="e9e79659ad71109d" providerId="LiveId" clId="{D27BB45F-9C97-4D1F-B36E-37DEEB26CF6D}" dt="2019-06-13T20:47:24.583" v="5478" actId="1035"/>
          <ac:picMkLst>
            <pc:docMk/>
            <pc:sldMk cId="2638913631" sldId="281"/>
            <ac:picMk id="11" creationId="{440DC7EA-A385-4A49-ACE6-6C10D84AEBCC}"/>
          </ac:picMkLst>
        </pc:picChg>
      </pc:sldChg>
      <pc:sldChg chg="modSp add">
        <pc:chgData name="Father Matthew Keshwah" userId="e9e79659ad71109d" providerId="LiveId" clId="{D27BB45F-9C97-4D1F-B36E-37DEEB26CF6D}" dt="2019-06-13T20:55:55.191" v="5501" actId="403"/>
        <pc:sldMkLst>
          <pc:docMk/>
          <pc:sldMk cId="3874109527" sldId="282"/>
        </pc:sldMkLst>
        <pc:spChg chg="mod">
          <ac:chgData name="Father Matthew Keshwah" userId="e9e79659ad71109d" providerId="LiveId" clId="{D27BB45F-9C97-4D1F-B36E-37DEEB26CF6D}" dt="2019-06-13T20:55:55.191" v="5501" actId="403"/>
          <ac:spMkLst>
            <pc:docMk/>
            <pc:sldMk cId="3874109527" sldId="282"/>
            <ac:spMk id="3" creationId="{2DFF4D91-2F96-4559-89C3-0F64E9121F32}"/>
          </ac:spMkLst>
        </pc:spChg>
      </pc:sldChg>
    </pc:docChg>
  </pc:docChgLst>
  <pc:docChgLst>
    <pc:chgData name="Father Matthew Keshwah" userId="e9e79659ad71109d" providerId="LiveId" clId="{86B1D843-0805-47DA-83F6-AADA90D5A782}"/>
    <pc:docChg chg="undo custSel addSld delSld modSld sldOrd">
      <pc:chgData name="Father Matthew Keshwah" userId="e9e79659ad71109d" providerId="LiveId" clId="{86B1D843-0805-47DA-83F6-AADA90D5A782}" dt="2019-06-13T02:34:06.673" v="9559" actId="6549"/>
      <pc:docMkLst>
        <pc:docMk/>
      </pc:docMkLst>
      <pc:sldChg chg="addSp delSp modSp setBg">
        <pc:chgData name="Father Matthew Keshwah" userId="e9e79659ad71109d" providerId="LiveId" clId="{86B1D843-0805-47DA-83F6-AADA90D5A782}" dt="2019-06-13T01:17:23.567" v="6823" actId="27636"/>
        <pc:sldMkLst>
          <pc:docMk/>
          <pc:sldMk cId="2390667162" sldId="256"/>
        </pc:sldMkLst>
        <pc:spChg chg="mod">
          <ac:chgData name="Father Matthew Keshwah" userId="e9e79659ad71109d" providerId="LiveId" clId="{86B1D843-0805-47DA-83F6-AADA90D5A782}" dt="2019-06-13T01:17:23.567" v="6823" actId="27636"/>
          <ac:spMkLst>
            <pc:docMk/>
            <pc:sldMk cId="2390667162" sldId="256"/>
            <ac:spMk id="2" creationId="{2F1716C4-C46F-4F94-A3F9-0E5FFBDE83AE}"/>
          </ac:spMkLst>
        </pc:spChg>
        <pc:spChg chg="mod">
          <ac:chgData name="Father Matthew Keshwah" userId="e9e79659ad71109d" providerId="LiveId" clId="{86B1D843-0805-47DA-83F6-AADA90D5A782}" dt="2019-06-13T01:17:05.693" v="6819" actId="6549"/>
          <ac:spMkLst>
            <pc:docMk/>
            <pc:sldMk cId="2390667162" sldId="256"/>
            <ac:spMk id="3" creationId="{D61B66D8-85E5-4C54-B248-1489DE987256}"/>
          </ac:spMkLst>
        </pc:spChg>
        <pc:spChg chg="add del mod">
          <ac:chgData name="Father Matthew Keshwah" userId="e9e79659ad71109d" providerId="LiveId" clId="{86B1D843-0805-47DA-83F6-AADA90D5A782}" dt="2019-06-12T23:31:12.645" v="462"/>
          <ac:spMkLst>
            <pc:docMk/>
            <pc:sldMk cId="2390667162" sldId="256"/>
            <ac:spMk id="4" creationId="{F57691C9-5CDB-434E-9C33-89AEA48A9AB9}"/>
          </ac:spMkLst>
        </pc:spChg>
        <pc:spChg chg="add del mod">
          <ac:chgData name="Father Matthew Keshwah" userId="e9e79659ad71109d" providerId="LiveId" clId="{86B1D843-0805-47DA-83F6-AADA90D5A782}" dt="2019-06-12T23:31:12.645" v="462"/>
          <ac:spMkLst>
            <pc:docMk/>
            <pc:sldMk cId="2390667162" sldId="256"/>
            <ac:spMk id="7" creationId="{290FCFDB-17D1-4587-AB0B-9558B6963D1B}"/>
          </ac:spMkLst>
        </pc:spChg>
        <pc:spChg chg="add mod">
          <ac:chgData name="Father Matthew Keshwah" userId="e9e79659ad71109d" providerId="LiveId" clId="{86B1D843-0805-47DA-83F6-AADA90D5A782}" dt="2019-06-13T01:13:23.675" v="6771" actId="1076"/>
          <ac:spMkLst>
            <pc:docMk/>
            <pc:sldMk cId="2390667162" sldId="256"/>
            <ac:spMk id="8" creationId="{AEFA6564-AED1-4E44-BF74-B2B4AAD0C47B}"/>
          </ac:spMkLst>
        </pc:spChg>
        <pc:picChg chg="add mod">
          <ac:chgData name="Father Matthew Keshwah" userId="e9e79659ad71109d" providerId="LiveId" clId="{86B1D843-0805-47DA-83F6-AADA90D5A782}" dt="2019-06-13T01:07:02.613" v="6628" actId="14100"/>
          <ac:picMkLst>
            <pc:docMk/>
            <pc:sldMk cId="2390667162" sldId="256"/>
            <ac:picMk id="6" creationId="{29EF1F24-C714-4E43-A3D6-8D02B2ABCF28}"/>
          </ac:picMkLst>
        </pc:picChg>
      </pc:sldChg>
      <pc:sldChg chg="addSp delSp modSp">
        <pc:chgData name="Father Matthew Keshwah" userId="e9e79659ad71109d" providerId="LiveId" clId="{86B1D843-0805-47DA-83F6-AADA90D5A782}" dt="2019-06-13T01:20:40.243" v="6865" actId="255"/>
        <pc:sldMkLst>
          <pc:docMk/>
          <pc:sldMk cId="1778423385" sldId="257"/>
        </pc:sldMkLst>
        <pc:spChg chg="mod">
          <ac:chgData name="Father Matthew Keshwah" userId="e9e79659ad71109d" providerId="LiveId" clId="{86B1D843-0805-47DA-83F6-AADA90D5A782}" dt="2019-06-13T01:20:40.243" v="6865" actId="255"/>
          <ac:spMkLst>
            <pc:docMk/>
            <pc:sldMk cId="1778423385" sldId="257"/>
            <ac:spMk id="2" creationId="{AD8258CF-16A9-41AD-BCEF-940829F1066E}"/>
          </ac:spMkLst>
        </pc:spChg>
        <pc:spChg chg="mod">
          <ac:chgData name="Father Matthew Keshwah" userId="e9e79659ad71109d" providerId="LiveId" clId="{86B1D843-0805-47DA-83F6-AADA90D5A782}" dt="2019-06-12T23:38:48.739" v="588" actId="20577"/>
          <ac:spMkLst>
            <pc:docMk/>
            <pc:sldMk cId="1778423385" sldId="257"/>
            <ac:spMk id="3" creationId="{68BAFB9C-9076-4A1F-B834-9F7E5B5BCAD6}"/>
          </ac:spMkLst>
        </pc:spChg>
        <pc:picChg chg="del mod">
          <ac:chgData name="Father Matthew Keshwah" userId="e9e79659ad71109d" providerId="LiveId" clId="{86B1D843-0805-47DA-83F6-AADA90D5A782}" dt="2019-06-12T23:10:15.401" v="293" actId="478"/>
          <ac:picMkLst>
            <pc:docMk/>
            <pc:sldMk cId="1778423385" sldId="257"/>
            <ac:picMk id="4" creationId="{44E0D9F7-C67D-472B-BC2F-38722E6FA3F6}"/>
          </ac:picMkLst>
        </pc:picChg>
        <pc:picChg chg="add mod">
          <ac:chgData name="Father Matthew Keshwah" userId="e9e79659ad71109d" providerId="LiveId" clId="{86B1D843-0805-47DA-83F6-AADA90D5A782}" dt="2019-06-12T23:39:36.527" v="625" actId="1035"/>
          <ac:picMkLst>
            <pc:docMk/>
            <pc:sldMk cId="1778423385" sldId="257"/>
            <ac:picMk id="6" creationId="{0EF82B92-170B-4177-80D5-141F0A24960C}"/>
          </ac:picMkLst>
        </pc:picChg>
        <pc:picChg chg="add del">
          <ac:chgData name="Father Matthew Keshwah" userId="e9e79659ad71109d" providerId="LiveId" clId="{86B1D843-0805-47DA-83F6-AADA90D5A782}" dt="2019-06-13T01:19:14.878" v="6850" actId="478"/>
          <ac:picMkLst>
            <pc:docMk/>
            <pc:sldMk cId="1778423385" sldId="257"/>
            <ac:picMk id="7" creationId="{F8496B89-6BF8-4491-B96D-E840894E6261}"/>
          </ac:picMkLst>
        </pc:picChg>
        <pc:picChg chg="add del">
          <ac:chgData name="Father Matthew Keshwah" userId="e9e79659ad71109d" providerId="LiveId" clId="{86B1D843-0805-47DA-83F6-AADA90D5A782}" dt="2019-06-13T01:20:34.775" v="6864" actId="478"/>
          <ac:picMkLst>
            <pc:docMk/>
            <pc:sldMk cId="1778423385" sldId="257"/>
            <ac:picMk id="8" creationId="{DD80EFCA-8167-434C-84BF-391DD3AFB769}"/>
          </ac:picMkLst>
        </pc:picChg>
        <pc:picChg chg="add">
          <ac:chgData name="Father Matthew Keshwah" userId="e9e79659ad71109d" providerId="LiveId" clId="{86B1D843-0805-47DA-83F6-AADA90D5A782}" dt="2019-06-13T01:20:32.304" v="6863"/>
          <ac:picMkLst>
            <pc:docMk/>
            <pc:sldMk cId="1778423385" sldId="257"/>
            <ac:picMk id="9" creationId="{57B919D5-7620-4A2D-ACCA-B65B9148374B}"/>
          </ac:picMkLst>
        </pc:picChg>
      </pc:sldChg>
      <pc:sldChg chg="addSp delSp modSp">
        <pc:chgData name="Father Matthew Keshwah" userId="e9e79659ad71109d" providerId="LiveId" clId="{86B1D843-0805-47DA-83F6-AADA90D5A782}" dt="2019-06-13T02:22:21.326" v="8791" actId="14100"/>
        <pc:sldMkLst>
          <pc:docMk/>
          <pc:sldMk cId="3294280968" sldId="258"/>
        </pc:sldMkLst>
        <pc:spChg chg="mod">
          <ac:chgData name="Father Matthew Keshwah" userId="e9e79659ad71109d" providerId="LiveId" clId="{86B1D843-0805-47DA-83F6-AADA90D5A782}" dt="2019-06-13T01:20:50.546" v="6866" actId="255"/>
          <ac:spMkLst>
            <pc:docMk/>
            <pc:sldMk cId="3294280968" sldId="258"/>
            <ac:spMk id="2" creationId="{CA661A71-0D8C-45CB-8F29-C418CC39112B}"/>
          </ac:spMkLst>
        </pc:spChg>
        <pc:spChg chg="mod">
          <ac:chgData name="Father Matthew Keshwah" userId="e9e79659ad71109d" providerId="LiveId" clId="{86B1D843-0805-47DA-83F6-AADA90D5A782}" dt="2019-06-13T02:00:14.355" v="7926" actId="20577"/>
          <ac:spMkLst>
            <pc:docMk/>
            <pc:sldMk cId="3294280968" sldId="258"/>
            <ac:spMk id="3" creationId="{2DFF4D91-2F96-4559-89C3-0F64E9121F32}"/>
          </ac:spMkLst>
        </pc:spChg>
        <pc:picChg chg="del">
          <ac:chgData name="Father Matthew Keshwah" userId="e9e79659ad71109d" providerId="LiveId" clId="{86B1D843-0805-47DA-83F6-AADA90D5A782}" dt="2019-06-12T23:07:03.418" v="47" actId="478"/>
          <ac:picMkLst>
            <pc:docMk/>
            <pc:sldMk cId="3294280968" sldId="258"/>
            <ac:picMk id="4" creationId="{EE60141B-EC54-414B-A89B-83F54598068A}"/>
          </ac:picMkLst>
        </pc:picChg>
        <pc:picChg chg="add del mod">
          <ac:chgData name="Father Matthew Keshwah" userId="e9e79659ad71109d" providerId="LiveId" clId="{86B1D843-0805-47DA-83F6-AADA90D5A782}" dt="2019-06-12T23:27:22.210" v="373" actId="478"/>
          <ac:picMkLst>
            <pc:docMk/>
            <pc:sldMk cId="3294280968" sldId="258"/>
            <ac:picMk id="6" creationId="{3DF6F3AA-7833-4FE6-B7F2-967F895E4C5D}"/>
          </ac:picMkLst>
        </pc:picChg>
        <pc:picChg chg="add del mod">
          <ac:chgData name="Father Matthew Keshwah" userId="e9e79659ad71109d" providerId="LiveId" clId="{86B1D843-0805-47DA-83F6-AADA90D5A782}" dt="2019-06-13T01:20:54.114" v="6868" actId="478"/>
          <ac:picMkLst>
            <pc:docMk/>
            <pc:sldMk cId="3294280968" sldId="258"/>
            <ac:picMk id="8" creationId="{7B5D01CA-EF11-4DE5-8E72-1C0261CAD019}"/>
          </ac:picMkLst>
        </pc:picChg>
        <pc:picChg chg="add">
          <ac:chgData name="Father Matthew Keshwah" userId="e9e79659ad71109d" providerId="LiveId" clId="{86B1D843-0805-47DA-83F6-AADA90D5A782}" dt="2019-06-13T01:20:52.172" v="6867"/>
          <ac:picMkLst>
            <pc:docMk/>
            <pc:sldMk cId="3294280968" sldId="258"/>
            <ac:picMk id="9" creationId="{DC6AB975-E340-48AF-8053-7CE599C95055}"/>
          </ac:picMkLst>
        </pc:picChg>
        <pc:picChg chg="add mod">
          <ac:chgData name="Father Matthew Keshwah" userId="e9e79659ad71109d" providerId="LiveId" clId="{86B1D843-0805-47DA-83F6-AADA90D5A782}" dt="2019-06-13T02:22:21.326" v="8791" actId="14100"/>
          <ac:picMkLst>
            <pc:docMk/>
            <pc:sldMk cId="3294280968" sldId="258"/>
            <ac:picMk id="11" creationId="{857E0681-5FF8-4DDA-948E-EEBF448522B1}"/>
          </ac:picMkLst>
        </pc:picChg>
      </pc:sldChg>
      <pc:sldChg chg="addSp delSp modSp add">
        <pc:chgData name="Father Matthew Keshwah" userId="e9e79659ad71109d" providerId="LiveId" clId="{86B1D843-0805-47DA-83F6-AADA90D5A782}" dt="2019-06-13T02:21:08.100" v="8785" actId="1440"/>
        <pc:sldMkLst>
          <pc:docMk/>
          <pc:sldMk cId="822658741" sldId="268"/>
        </pc:sldMkLst>
        <pc:spChg chg="mod">
          <ac:chgData name="Father Matthew Keshwah" userId="e9e79659ad71109d" providerId="LiveId" clId="{86B1D843-0805-47DA-83F6-AADA90D5A782}" dt="2019-06-13T01:36:04.641" v="7479" actId="14100"/>
          <ac:spMkLst>
            <pc:docMk/>
            <pc:sldMk cId="822658741" sldId="268"/>
            <ac:spMk id="2" creationId="{CA661A71-0D8C-45CB-8F29-C418CC39112B}"/>
          </ac:spMkLst>
        </pc:spChg>
        <pc:spChg chg="mod">
          <ac:chgData name="Father Matthew Keshwah" userId="e9e79659ad71109d" providerId="LiveId" clId="{86B1D843-0805-47DA-83F6-AADA90D5A782}" dt="2019-06-13T02:18:44.479" v="8782" actId="14100"/>
          <ac:spMkLst>
            <pc:docMk/>
            <pc:sldMk cId="822658741" sldId="268"/>
            <ac:spMk id="3" creationId="{2DFF4D91-2F96-4559-89C3-0F64E9121F32}"/>
          </ac:spMkLst>
        </pc:spChg>
        <pc:picChg chg="add mod">
          <ac:chgData name="Father Matthew Keshwah" userId="e9e79659ad71109d" providerId="LiveId" clId="{86B1D843-0805-47DA-83F6-AADA90D5A782}" dt="2019-06-13T01:20:27.095" v="6862" actId="14100"/>
          <ac:picMkLst>
            <pc:docMk/>
            <pc:sldMk cId="822658741" sldId="268"/>
            <ac:picMk id="5" creationId="{66F1944D-BC42-4225-8551-5A4FB9F58A7D}"/>
          </ac:picMkLst>
        </pc:picChg>
        <pc:picChg chg="add mod">
          <ac:chgData name="Father Matthew Keshwah" userId="e9e79659ad71109d" providerId="LiveId" clId="{86B1D843-0805-47DA-83F6-AADA90D5A782}" dt="2019-06-13T02:21:08.100" v="8785" actId="1440"/>
          <ac:picMkLst>
            <pc:docMk/>
            <pc:sldMk cId="822658741" sldId="268"/>
            <ac:picMk id="6" creationId="{18B2168B-A8B8-405F-8BDF-A730D1FE4782}"/>
          </ac:picMkLst>
        </pc:picChg>
        <pc:picChg chg="del">
          <ac:chgData name="Father Matthew Keshwah" userId="e9e79659ad71109d" providerId="LiveId" clId="{86B1D843-0805-47DA-83F6-AADA90D5A782}" dt="2019-06-13T01:21:40.776" v="6874" actId="478"/>
          <ac:picMkLst>
            <pc:docMk/>
            <pc:sldMk cId="822658741" sldId="268"/>
            <ac:picMk id="8" creationId="{7B5D01CA-EF11-4DE5-8E72-1C0261CAD019}"/>
          </ac:picMkLst>
        </pc:picChg>
      </pc:sldChg>
      <pc:sldChg chg="addSp delSp modSp add">
        <pc:chgData name="Father Matthew Keshwah" userId="e9e79659ad71109d" providerId="LiveId" clId="{86B1D843-0805-47DA-83F6-AADA90D5A782}" dt="2019-06-13T01:32:27.562" v="7332" actId="14100"/>
        <pc:sldMkLst>
          <pc:docMk/>
          <pc:sldMk cId="3991903109" sldId="269"/>
        </pc:sldMkLst>
        <pc:spChg chg="mod">
          <ac:chgData name="Father Matthew Keshwah" userId="e9e79659ad71109d" providerId="LiveId" clId="{86B1D843-0805-47DA-83F6-AADA90D5A782}" dt="2019-06-13T01:30:04.078" v="7267" actId="6549"/>
          <ac:spMkLst>
            <pc:docMk/>
            <pc:sldMk cId="3991903109" sldId="269"/>
            <ac:spMk id="2" creationId="{CA661A71-0D8C-45CB-8F29-C418CC39112B}"/>
          </ac:spMkLst>
        </pc:spChg>
        <pc:spChg chg="mod">
          <ac:chgData name="Father Matthew Keshwah" userId="e9e79659ad71109d" providerId="LiveId" clId="{86B1D843-0805-47DA-83F6-AADA90D5A782}" dt="2019-06-13T01:32:21.651" v="7331" actId="6549"/>
          <ac:spMkLst>
            <pc:docMk/>
            <pc:sldMk cId="3991903109" sldId="269"/>
            <ac:spMk id="3" creationId="{2DFF4D91-2F96-4559-89C3-0F64E9121F32}"/>
          </ac:spMkLst>
        </pc:spChg>
        <pc:spChg chg="add del mod">
          <ac:chgData name="Father Matthew Keshwah" userId="e9e79659ad71109d" providerId="LiveId" clId="{86B1D843-0805-47DA-83F6-AADA90D5A782}" dt="2019-06-13T00:12:37.135" v="2970"/>
          <ac:spMkLst>
            <pc:docMk/>
            <pc:sldMk cId="3991903109" sldId="269"/>
            <ac:spMk id="5" creationId="{E4E348D1-6BD5-4FF2-A431-DD81BEB332CC}"/>
          </ac:spMkLst>
        </pc:spChg>
        <pc:picChg chg="add mod">
          <ac:chgData name="Father Matthew Keshwah" userId="e9e79659ad71109d" providerId="LiveId" clId="{86B1D843-0805-47DA-83F6-AADA90D5A782}" dt="2019-06-13T01:32:27.562" v="7332" actId="14100"/>
          <ac:picMkLst>
            <pc:docMk/>
            <pc:sldMk cId="3991903109" sldId="269"/>
            <ac:picMk id="6" creationId="{4471E1A4-FB74-42CC-8485-082631612ED3}"/>
          </ac:picMkLst>
        </pc:picChg>
        <pc:picChg chg="add">
          <ac:chgData name="Father Matthew Keshwah" userId="e9e79659ad71109d" providerId="LiveId" clId="{86B1D843-0805-47DA-83F6-AADA90D5A782}" dt="2019-06-13T01:22:39.132" v="6881"/>
          <ac:picMkLst>
            <pc:docMk/>
            <pc:sldMk cId="3991903109" sldId="269"/>
            <ac:picMk id="7" creationId="{296CD1AE-B26B-439B-9535-EC597178CF09}"/>
          </ac:picMkLst>
        </pc:picChg>
        <pc:picChg chg="del mod">
          <ac:chgData name="Father Matthew Keshwah" userId="e9e79659ad71109d" providerId="LiveId" clId="{86B1D843-0805-47DA-83F6-AADA90D5A782}" dt="2019-06-13T01:22:41.319" v="6882" actId="478"/>
          <ac:picMkLst>
            <pc:docMk/>
            <pc:sldMk cId="3991903109" sldId="269"/>
            <ac:picMk id="8" creationId="{7B5D01CA-EF11-4DE5-8E72-1C0261CAD019}"/>
          </ac:picMkLst>
        </pc:picChg>
      </pc:sldChg>
      <pc:sldChg chg="addSp delSp modSp add">
        <pc:chgData name="Father Matthew Keshwah" userId="e9e79659ad71109d" providerId="LiveId" clId="{86B1D843-0805-47DA-83F6-AADA90D5A782}" dt="2019-06-13T01:24:03.439" v="6906" actId="478"/>
        <pc:sldMkLst>
          <pc:docMk/>
          <pc:sldMk cId="2196506959" sldId="270"/>
        </pc:sldMkLst>
        <pc:spChg chg="del mod">
          <ac:chgData name="Father Matthew Keshwah" userId="e9e79659ad71109d" providerId="LiveId" clId="{86B1D843-0805-47DA-83F6-AADA90D5A782}" dt="2019-06-13T01:23:47.572" v="6904" actId="478"/>
          <ac:spMkLst>
            <pc:docMk/>
            <pc:sldMk cId="2196506959" sldId="270"/>
            <ac:spMk id="2" creationId="{CA661A71-0D8C-45CB-8F29-C418CC39112B}"/>
          </ac:spMkLst>
        </pc:spChg>
        <pc:spChg chg="mod">
          <ac:chgData name="Father Matthew Keshwah" userId="e9e79659ad71109d" providerId="LiveId" clId="{86B1D843-0805-47DA-83F6-AADA90D5A782}" dt="2019-06-13T00:27:35.472" v="3906" actId="20577"/>
          <ac:spMkLst>
            <pc:docMk/>
            <pc:sldMk cId="2196506959" sldId="270"/>
            <ac:spMk id="3" creationId="{2DFF4D91-2F96-4559-89C3-0F64E9121F32}"/>
          </ac:spMkLst>
        </pc:spChg>
        <pc:spChg chg="add">
          <ac:chgData name="Father Matthew Keshwah" userId="e9e79659ad71109d" providerId="LiveId" clId="{86B1D843-0805-47DA-83F6-AADA90D5A782}" dt="2019-06-13T01:23:37.160" v="6901"/>
          <ac:spMkLst>
            <pc:docMk/>
            <pc:sldMk cId="2196506959" sldId="270"/>
            <ac:spMk id="5" creationId="{A4A1AA23-AEF6-4DA8-8162-E24AD897A41B}"/>
          </ac:spMkLst>
        </pc:spChg>
        <pc:spChg chg="add del mod">
          <ac:chgData name="Father Matthew Keshwah" userId="e9e79659ad71109d" providerId="LiveId" clId="{86B1D843-0805-47DA-83F6-AADA90D5A782}" dt="2019-06-13T01:24:03.439" v="6906" actId="478"/>
          <ac:spMkLst>
            <pc:docMk/>
            <pc:sldMk cId="2196506959" sldId="270"/>
            <ac:spMk id="7" creationId="{A4D3F2B2-1364-47AB-A659-92A877F95765}"/>
          </ac:spMkLst>
        </pc:spChg>
        <pc:picChg chg="add">
          <ac:chgData name="Father Matthew Keshwah" userId="e9e79659ad71109d" providerId="LiveId" clId="{86B1D843-0805-47DA-83F6-AADA90D5A782}" dt="2019-06-13T01:23:37.160" v="6901"/>
          <ac:picMkLst>
            <pc:docMk/>
            <pc:sldMk cId="2196506959" sldId="270"/>
            <ac:picMk id="6" creationId="{954AFFCC-1909-42A8-9E1D-7D5C1FEC21E8}"/>
          </ac:picMkLst>
        </pc:picChg>
        <pc:picChg chg="del mod">
          <ac:chgData name="Father Matthew Keshwah" userId="e9e79659ad71109d" providerId="LiveId" clId="{86B1D843-0805-47DA-83F6-AADA90D5A782}" dt="2019-06-13T01:23:57.418" v="6905" actId="478"/>
          <ac:picMkLst>
            <pc:docMk/>
            <pc:sldMk cId="2196506959" sldId="270"/>
            <ac:picMk id="8" creationId="{7B5D01CA-EF11-4DE5-8E72-1C0261CAD019}"/>
          </ac:picMkLst>
        </pc:picChg>
      </pc:sldChg>
      <pc:sldChg chg="addSp delSp modSp add">
        <pc:chgData name="Father Matthew Keshwah" userId="e9e79659ad71109d" providerId="LiveId" clId="{86B1D843-0805-47DA-83F6-AADA90D5A782}" dt="2019-06-13T01:24:24.607" v="6910" actId="478"/>
        <pc:sldMkLst>
          <pc:docMk/>
          <pc:sldMk cId="1025217069" sldId="271"/>
        </pc:sldMkLst>
        <pc:spChg chg="del">
          <ac:chgData name="Father Matthew Keshwah" userId="e9e79659ad71109d" providerId="LiveId" clId="{86B1D843-0805-47DA-83F6-AADA90D5A782}" dt="2019-06-13T01:24:11.795" v="6907" actId="478"/>
          <ac:spMkLst>
            <pc:docMk/>
            <pc:sldMk cId="1025217069" sldId="271"/>
            <ac:spMk id="2" creationId="{CA661A71-0D8C-45CB-8F29-C418CC39112B}"/>
          </ac:spMkLst>
        </pc:spChg>
        <pc:spChg chg="mod">
          <ac:chgData name="Father Matthew Keshwah" userId="e9e79659ad71109d" providerId="LiveId" clId="{86B1D843-0805-47DA-83F6-AADA90D5A782}" dt="2019-06-13T00:35:21.738" v="4354" actId="114"/>
          <ac:spMkLst>
            <pc:docMk/>
            <pc:sldMk cId="1025217069" sldId="271"/>
            <ac:spMk id="3" creationId="{2DFF4D91-2F96-4559-89C3-0F64E9121F32}"/>
          </ac:spMkLst>
        </pc:spChg>
        <pc:spChg chg="add del mod">
          <ac:chgData name="Father Matthew Keshwah" userId="e9e79659ad71109d" providerId="LiveId" clId="{86B1D843-0805-47DA-83F6-AADA90D5A782}" dt="2019-06-13T01:24:16.911" v="6908" actId="478"/>
          <ac:spMkLst>
            <pc:docMk/>
            <pc:sldMk cId="1025217069" sldId="271"/>
            <ac:spMk id="5" creationId="{E0481973-0A23-4E3C-AAF0-7E5B4F5DAA71}"/>
          </ac:spMkLst>
        </pc:spChg>
        <pc:spChg chg="add">
          <ac:chgData name="Father Matthew Keshwah" userId="e9e79659ad71109d" providerId="LiveId" clId="{86B1D843-0805-47DA-83F6-AADA90D5A782}" dt="2019-06-13T01:24:18.039" v="6909"/>
          <ac:spMkLst>
            <pc:docMk/>
            <pc:sldMk cId="1025217069" sldId="271"/>
            <ac:spMk id="7" creationId="{256CAE53-98BF-49E1-AB63-628AEEE2760C}"/>
          </ac:spMkLst>
        </pc:spChg>
        <pc:picChg chg="del mod">
          <ac:chgData name="Father Matthew Keshwah" userId="e9e79659ad71109d" providerId="LiveId" clId="{86B1D843-0805-47DA-83F6-AADA90D5A782}" dt="2019-06-13T01:24:24.607" v="6910" actId="478"/>
          <ac:picMkLst>
            <pc:docMk/>
            <pc:sldMk cId="1025217069" sldId="271"/>
            <ac:picMk id="8" creationId="{7B5D01CA-EF11-4DE5-8E72-1C0261CAD019}"/>
          </ac:picMkLst>
        </pc:picChg>
        <pc:picChg chg="add">
          <ac:chgData name="Father Matthew Keshwah" userId="e9e79659ad71109d" providerId="LiveId" clId="{86B1D843-0805-47DA-83F6-AADA90D5A782}" dt="2019-06-13T01:24:18.039" v="6909"/>
          <ac:picMkLst>
            <pc:docMk/>
            <pc:sldMk cId="1025217069" sldId="271"/>
            <ac:picMk id="9" creationId="{97C58E38-D2A0-4C4D-B648-0FCF9EC85557}"/>
          </ac:picMkLst>
        </pc:picChg>
      </pc:sldChg>
      <pc:sldChg chg="addSp delSp modSp add">
        <pc:chgData name="Father Matthew Keshwah" userId="e9e79659ad71109d" providerId="LiveId" clId="{86B1D843-0805-47DA-83F6-AADA90D5A782}" dt="2019-06-13T02:34:06.673" v="9559" actId="6549"/>
        <pc:sldMkLst>
          <pc:docMk/>
          <pc:sldMk cId="1252742620" sldId="272"/>
        </pc:sldMkLst>
        <pc:spChg chg="del">
          <ac:chgData name="Father Matthew Keshwah" userId="e9e79659ad71109d" providerId="LiveId" clId="{86B1D843-0805-47DA-83F6-AADA90D5A782}" dt="2019-06-13T01:22:08.953" v="6878" actId="478"/>
          <ac:spMkLst>
            <pc:docMk/>
            <pc:sldMk cId="1252742620" sldId="272"/>
            <ac:spMk id="2" creationId="{CA661A71-0D8C-45CB-8F29-C418CC39112B}"/>
          </ac:spMkLst>
        </pc:spChg>
        <pc:spChg chg="mod">
          <ac:chgData name="Father Matthew Keshwah" userId="e9e79659ad71109d" providerId="LiveId" clId="{86B1D843-0805-47DA-83F6-AADA90D5A782}" dt="2019-06-13T02:34:06.673" v="9559" actId="6549"/>
          <ac:spMkLst>
            <pc:docMk/>
            <pc:sldMk cId="1252742620" sldId="272"/>
            <ac:spMk id="3" creationId="{2DFF4D91-2F96-4559-89C3-0F64E9121F32}"/>
          </ac:spMkLst>
        </pc:spChg>
        <pc:spChg chg="add">
          <ac:chgData name="Father Matthew Keshwah" userId="e9e79659ad71109d" providerId="LiveId" clId="{86B1D843-0805-47DA-83F6-AADA90D5A782}" dt="2019-06-13T01:22:04.535" v="6877"/>
          <ac:spMkLst>
            <pc:docMk/>
            <pc:sldMk cId="1252742620" sldId="272"/>
            <ac:spMk id="6" creationId="{C2113C14-D2C3-44C1-AA33-E32A3F748783}"/>
          </ac:spMkLst>
        </pc:spChg>
        <pc:spChg chg="add del mod">
          <ac:chgData name="Father Matthew Keshwah" userId="e9e79659ad71109d" providerId="LiveId" clId="{86B1D843-0805-47DA-83F6-AADA90D5A782}" dt="2019-06-13T01:22:15.993" v="6879" actId="478"/>
          <ac:spMkLst>
            <pc:docMk/>
            <pc:sldMk cId="1252742620" sldId="272"/>
            <ac:spMk id="7" creationId="{98176E25-A85D-42F6-9B53-3CE70C1258EC}"/>
          </ac:spMkLst>
        </pc:spChg>
        <pc:picChg chg="add">
          <ac:chgData name="Father Matthew Keshwah" userId="e9e79659ad71109d" providerId="LiveId" clId="{86B1D843-0805-47DA-83F6-AADA90D5A782}" dt="2019-06-13T01:21:53.258" v="6875"/>
          <ac:picMkLst>
            <pc:docMk/>
            <pc:sldMk cId="1252742620" sldId="272"/>
            <ac:picMk id="5" creationId="{69C6EC98-259C-47D1-A20E-2F155405E0C1}"/>
          </ac:picMkLst>
        </pc:picChg>
        <pc:picChg chg="del">
          <ac:chgData name="Father Matthew Keshwah" userId="e9e79659ad71109d" providerId="LiveId" clId="{86B1D843-0805-47DA-83F6-AADA90D5A782}" dt="2019-06-13T01:21:55.679" v="6876" actId="478"/>
          <ac:picMkLst>
            <pc:docMk/>
            <pc:sldMk cId="1252742620" sldId="272"/>
            <ac:picMk id="8" creationId="{7B5D01CA-EF11-4DE5-8E72-1C0261CAD019}"/>
          </ac:picMkLst>
        </pc:picChg>
      </pc:sldChg>
      <pc:sldChg chg="addSp delSp modSp add">
        <pc:chgData name="Father Matthew Keshwah" userId="e9e79659ad71109d" providerId="LiveId" clId="{86B1D843-0805-47DA-83F6-AADA90D5A782}" dt="2019-06-13T02:27:33.251" v="9110" actId="20577"/>
        <pc:sldMkLst>
          <pc:docMk/>
          <pc:sldMk cId="2102215679" sldId="273"/>
        </pc:sldMkLst>
        <pc:spChg chg="del">
          <ac:chgData name="Father Matthew Keshwah" userId="e9e79659ad71109d" providerId="LiveId" clId="{86B1D843-0805-47DA-83F6-AADA90D5A782}" dt="2019-06-13T01:21:13.261" v="6869" actId="478"/>
          <ac:spMkLst>
            <pc:docMk/>
            <pc:sldMk cId="2102215679" sldId="273"/>
            <ac:spMk id="2" creationId="{CA661A71-0D8C-45CB-8F29-C418CC39112B}"/>
          </ac:spMkLst>
        </pc:spChg>
        <pc:spChg chg="mod">
          <ac:chgData name="Father Matthew Keshwah" userId="e9e79659ad71109d" providerId="LiveId" clId="{86B1D843-0805-47DA-83F6-AADA90D5A782}" dt="2019-06-13T02:27:33.251" v="9110" actId="20577"/>
          <ac:spMkLst>
            <pc:docMk/>
            <pc:sldMk cId="2102215679" sldId="273"/>
            <ac:spMk id="3" creationId="{2DFF4D91-2F96-4559-89C3-0F64E9121F32}"/>
          </ac:spMkLst>
        </pc:spChg>
        <pc:spChg chg="add del mod">
          <ac:chgData name="Father Matthew Keshwah" userId="e9e79659ad71109d" providerId="LiveId" clId="{86B1D843-0805-47DA-83F6-AADA90D5A782}" dt="2019-06-13T01:21:27.971" v="6871" actId="478"/>
          <ac:spMkLst>
            <pc:docMk/>
            <pc:sldMk cId="2102215679" sldId="273"/>
            <ac:spMk id="5" creationId="{5CD4D5AE-C272-489A-8E94-565EEF0AABE2}"/>
          </ac:spMkLst>
        </pc:spChg>
        <pc:spChg chg="add">
          <ac:chgData name="Father Matthew Keshwah" userId="e9e79659ad71109d" providerId="LiveId" clId="{86B1D843-0805-47DA-83F6-AADA90D5A782}" dt="2019-06-13T01:21:25.009" v="6870"/>
          <ac:spMkLst>
            <pc:docMk/>
            <pc:sldMk cId="2102215679" sldId="273"/>
            <ac:spMk id="7" creationId="{DB2936FD-61A3-4B24-B06B-09A4571EADD3}"/>
          </ac:spMkLst>
        </pc:spChg>
        <pc:picChg chg="del mod">
          <ac:chgData name="Father Matthew Keshwah" userId="e9e79659ad71109d" providerId="LiveId" clId="{86B1D843-0805-47DA-83F6-AADA90D5A782}" dt="2019-06-13T01:21:37.282" v="6873" actId="478"/>
          <ac:picMkLst>
            <pc:docMk/>
            <pc:sldMk cId="2102215679" sldId="273"/>
            <ac:picMk id="8" creationId="{7B5D01CA-EF11-4DE5-8E72-1C0261CAD019}"/>
          </ac:picMkLst>
        </pc:picChg>
        <pc:picChg chg="add">
          <ac:chgData name="Father Matthew Keshwah" userId="e9e79659ad71109d" providerId="LiveId" clId="{86B1D843-0805-47DA-83F6-AADA90D5A782}" dt="2019-06-13T01:21:34.621" v="6872"/>
          <ac:picMkLst>
            <pc:docMk/>
            <pc:sldMk cId="2102215679" sldId="273"/>
            <ac:picMk id="9" creationId="{4CEB85D4-5A03-4D75-A186-23D4BE09AEE0}"/>
          </ac:picMkLst>
        </pc:picChg>
      </pc:sldChg>
      <pc:sldChg chg="add">
        <pc:chgData name="Father Matthew Keshwah" userId="e9e79659ad71109d" providerId="LiveId" clId="{86B1D843-0805-47DA-83F6-AADA90D5A782}" dt="2019-06-13T01:35:45.071" v="7439"/>
        <pc:sldMkLst>
          <pc:docMk/>
          <pc:sldMk cId="4097604948" sldId="274"/>
        </pc:sldMkLst>
      </pc:sldChg>
      <pc:sldChg chg="addSp delSp modSp add">
        <pc:chgData name="Father Matthew Keshwah" userId="e9e79659ad71109d" providerId="LiveId" clId="{86B1D843-0805-47DA-83F6-AADA90D5A782}" dt="2019-06-13T02:17:05.257" v="8775" actId="1076"/>
        <pc:sldMkLst>
          <pc:docMk/>
          <pc:sldMk cId="1080374536" sldId="275"/>
        </pc:sldMkLst>
        <pc:spChg chg="mod">
          <ac:chgData name="Father Matthew Keshwah" userId="e9e79659ad71109d" providerId="LiveId" clId="{86B1D843-0805-47DA-83F6-AADA90D5A782}" dt="2019-06-13T02:17:05.257" v="8775" actId="1076"/>
          <ac:spMkLst>
            <pc:docMk/>
            <pc:sldMk cId="1080374536" sldId="275"/>
            <ac:spMk id="3" creationId="{2DFF4D91-2F96-4559-89C3-0F64E9121F32}"/>
          </ac:spMkLst>
        </pc:spChg>
        <pc:spChg chg="mod">
          <ac:chgData name="Father Matthew Keshwah" userId="e9e79659ad71109d" providerId="LiveId" clId="{86B1D843-0805-47DA-83F6-AADA90D5A782}" dt="2019-06-13T02:00:34.337" v="7970" actId="14100"/>
          <ac:spMkLst>
            <pc:docMk/>
            <pc:sldMk cId="1080374536" sldId="275"/>
            <ac:spMk id="7" creationId="{256CAE53-98BF-49E1-AB63-628AEEE2760C}"/>
          </ac:spMkLst>
        </pc:spChg>
        <pc:picChg chg="add mod">
          <ac:chgData name="Father Matthew Keshwah" userId="e9e79659ad71109d" providerId="LiveId" clId="{86B1D843-0805-47DA-83F6-AADA90D5A782}" dt="2019-06-13T02:15:58.461" v="8716" actId="1076"/>
          <ac:picMkLst>
            <pc:docMk/>
            <pc:sldMk cId="1080374536" sldId="275"/>
            <ac:picMk id="4" creationId="{927AAAE9-EE76-45D9-8DEF-B03927767FEB}"/>
          </ac:picMkLst>
        </pc:picChg>
        <pc:picChg chg="add mod">
          <ac:chgData name="Father Matthew Keshwah" userId="e9e79659ad71109d" providerId="LiveId" clId="{86B1D843-0805-47DA-83F6-AADA90D5A782}" dt="2019-06-13T02:11:35.007" v="8604" actId="1076"/>
          <ac:picMkLst>
            <pc:docMk/>
            <pc:sldMk cId="1080374536" sldId="275"/>
            <ac:picMk id="6" creationId="{843EC607-828D-4F52-AD25-DA43B9BC32F9}"/>
          </ac:picMkLst>
        </pc:picChg>
        <pc:picChg chg="add del mod modCrop">
          <ac:chgData name="Father Matthew Keshwah" userId="e9e79659ad71109d" providerId="LiveId" clId="{86B1D843-0805-47DA-83F6-AADA90D5A782}" dt="2019-06-13T02:15:50.855" v="8714" actId="478"/>
          <ac:picMkLst>
            <pc:docMk/>
            <pc:sldMk cId="1080374536" sldId="275"/>
            <ac:picMk id="10" creationId="{EBBD3C71-56C5-48E6-8CE6-9CCC74A93229}"/>
          </ac:picMkLst>
        </pc:picChg>
      </pc:sldChg>
      <pc:sldChg chg="modSp add ord">
        <pc:chgData name="Father Matthew Keshwah" userId="e9e79659ad71109d" providerId="LiveId" clId="{86B1D843-0805-47DA-83F6-AADA90D5A782}" dt="2019-06-13T02:23:53.953" v="8794"/>
        <pc:sldMkLst>
          <pc:docMk/>
          <pc:sldMk cId="116571258" sldId="276"/>
        </pc:sldMkLst>
        <pc:spChg chg="mod">
          <ac:chgData name="Father Matthew Keshwah" userId="e9e79659ad71109d" providerId="LiveId" clId="{86B1D843-0805-47DA-83F6-AADA90D5A782}" dt="2019-06-13T02:23:46.846" v="8793" actId="6549"/>
          <ac:spMkLst>
            <pc:docMk/>
            <pc:sldMk cId="116571258" sldId="276"/>
            <ac:spMk id="3" creationId="{2DFF4D91-2F96-4559-89C3-0F64E9121F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56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059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967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4227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389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7F47CF-67C9-420C-80A5-E2069FF0C2DF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4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206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14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1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992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0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39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16C4-C46F-4F94-A3F9-0E5FFBDE8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8" y="1845578"/>
            <a:ext cx="11247120" cy="2060133"/>
          </a:xfrm>
        </p:spPr>
        <p:txBody>
          <a:bodyPr>
            <a:normAutofit/>
          </a:bodyPr>
          <a:lstStyle/>
          <a:p>
            <a:br>
              <a:rPr lang="en-CA" dirty="0"/>
            </a:br>
            <a:r>
              <a:rPr lang="en-CA" dirty="0"/>
              <a:t>Leadership Summit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B66D8-85E5-4C54-B248-1489DE987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7:00 PM – Thursday, June 13</a:t>
            </a:r>
            <a:r>
              <a:rPr lang="en-CA" baseline="30000" dirty="0"/>
              <a:t>th</a:t>
            </a:r>
            <a:r>
              <a:rPr lang="en-CA" dirty="0"/>
              <a:t>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F1F24-C714-4E43-A3D6-8D02B2ABC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78" y="406023"/>
            <a:ext cx="7664184" cy="1217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FA6564-AED1-4E44-BF74-B2B4AAD0C47B}"/>
              </a:ext>
            </a:extLst>
          </p:cNvPr>
          <p:cNvSpPr txBox="1"/>
          <p:nvPr/>
        </p:nvSpPr>
        <p:spPr>
          <a:xfrm>
            <a:off x="3610062" y="4448548"/>
            <a:ext cx="4971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cap="small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27000">
                    <a:schemeClr val="tx2"/>
                  </a:glow>
                  <a:outerShdw blurRad="114300" dist="50800" dir="5400000" algn="ctr" rotWithShape="0">
                    <a:schemeClr val="accent2">
                      <a:lumMod val="75000"/>
                    </a:schemeClr>
                  </a:outerShdw>
                </a:effectLst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39066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1A71-0D8C-45CB-8F29-C418CC39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284176"/>
            <a:ext cx="6627302" cy="1508760"/>
          </a:xfrm>
        </p:spPr>
        <p:txBody>
          <a:bodyPr>
            <a:normAutofit/>
          </a:bodyPr>
          <a:lstStyle/>
          <a:p>
            <a:r>
              <a:rPr lang="en-CA" sz="4400" b="1" dirty="0"/>
              <a:t>Give Them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354" y="2185651"/>
            <a:ext cx="11457957" cy="41060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Alpha Pilot Program: Winter 2019 (18 People)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Launch Of Alpha Experience: September 20</a:t>
            </a:r>
            <a:r>
              <a:rPr lang="en-CA" sz="2800" b="1" baseline="30000" dirty="0"/>
              <a:t>th</a:t>
            </a:r>
            <a:r>
              <a:rPr lang="en-CA" sz="2800" b="1" dirty="0"/>
              <a:t> 2019 (54 Person Capacity)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Sample Friday Night @ Alpha (6:30 – 8:30pm)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2400" b="1" dirty="0"/>
              <a:t>Enjoy A Delicious Meal Together 		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2400" b="1" dirty="0"/>
              <a:t>Watch A Relevant &amp; Visually Stunning Video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2400" b="1" dirty="0"/>
              <a:t>Small Group Discussion On Topic Of The 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Sample Topics @ Alpha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2400" b="1" dirty="0"/>
              <a:t>Prayer, Faith, The Bible, The Problem Of Evil &amp; Suffering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2400" b="1" dirty="0"/>
              <a:t>Who Is Jesus?, How Does The Holy Spirit Guide Us Today, and More!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CA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1E1A4-FB74-42CC-8485-082631612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521" y="3009951"/>
            <a:ext cx="2613381" cy="2613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CD1AE-B26B-439B-9535-EC597178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0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374" y="1965533"/>
            <a:ext cx="11673555" cy="47288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b="1" u="sng" dirty="0"/>
              <a:t>Fruits From The Alpha Experience</a:t>
            </a:r>
            <a:r>
              <a:rPr lang="en-CA" sz="2800" b="1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Fun Way To Meet People &amp; Make New Friends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Talk About &amp; Learn Basics Of The Faith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A Safe &amp; Non-Threatening Environment To Ask Questions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Place To Invite Anyone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CA" sz="2400" b="1" dirty="0"/>
              <a:t> From Practicing Catholic To Non-Believer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Transforms Lives By God’s Love In Action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Alpha Retreat Is The Holy Spirit’s “Workshop”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Creates A Common Experience Of Faith &amp; Unity In A Parish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Moves Faith From Information (Head) </a:t>
            </a:r>
            <a:r>
              <a:rPr lang="en-CA" sz="2600" b="1" dirty="0">
                <a:sym typeface="Wingdings" panose="05000000000000000000" pitchFamily="2" charset="2"/>
              </a:rPr>
              <a:t></a:t>
            </a:r>
            <a:r>
              <a:rPr lang="en-CA" sz="2600" b="1" dirty="0"/>
              <a:t> To Relationship (Heart)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A1AA23-AEF6-4DA8-8162-E24AD897A41B}"/>
              </a:ext>
            </a:extLst>
          </p:cNvPr>
          <p:cNvSpPr txBox="1">
            <a:spLocks/>
          </p:cNvSpPr>
          <p:nvPr/>
        </p:nvSpPr>
        <p:spPr>
          <a:xfrm>
            <a:off x="486561" y="284176"/>
            <a:ext cx="662730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b="1" dirty="0"/>
              <a:t>Give Them Jesus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AFFCC-1909-42A8-9E1D-7D5C1FEC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5323A7-5346-4C8F-B34D-B292F08FA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90" t="4362" r="30797" b="13697"/>
          <a:stretch/>
        </p:blipFill>
        <p:spPr>
          <a:xfrm flipH="1">
            <a:off x="9284652" y="2499919"/>
            <a:ext cx="2510267" cy="324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50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355" y="1965532"/>
            <a:ext cx="11286002" cy="4608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b="1" u="sng" dirty="0"/>
              <a:t>Testimonies (From Pilot Program Run In January – March 2019)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b="1" dirty="0"/>
              <a:t> “I was surprised how much I enjoyed the Alpha Program.”</a:t>
            </a:r>
          </a:p>
          <a:p>
            <a:pPr>
              <a:buFont typeface="Wingdings" panose="05000000000000000000" pitchFamily="2" charset="2"/>
              <a:buChar char="v"/>
            </a:pPr>
            <a:endParaRPr lang="en-CA" sz="2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CA" sz="2400" b="1" dirty="0"/>
              <a:t> “Alpha was the highlight of my week throughout our winter months.”</a:t>
            </a:r>
          </a:p>
          <a:p>
            <a:pPr>
              <a:buFont typeface="Wingdings" panose="05000000000000000000" pitchFamily="2" charset="2"/>
              <a:buChar char="v"/>
            </a:pPr>
            <a:endParaRPr lang="en-CA" sz="2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CA" sz="2400" b="1" dirty="0"/>
              <a:t> “My family was new to the parish. Through Alpha, I got to know so many people. The deep friendships we’ve made over the 12-week program would not have happened by just going to Mass each Sunday morning. I already feel like this parish is my home.”</a:t>
            </a:r>
          </a:p>
          <a:p>
            <a:pPr marL="457200" lvl="2" indent="0">
              <a:buNone/>
            </a:pPr>
            <a:endParaRPr lang="en-CA" sz="24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6CAE53-98BF-49E1-AB63-628AEEE2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284176"/>
            <a:ext cx="6627302" cy="1508760"/>
          </a:xfrm>
        </p:spPr>
        <p:txBody>
          <a:bodyPr>
            <a:normAutofit/>
          </a:bodyPr>
          <a:lstStyle/>
          <a:p>
            <a:r>
              <a:rPr lang="en-CA" sz="4400" b="1" dirty="0"/>
              <a:t>Give Them Jesus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58E38-D2A0-4C4D-B648-0FCF9EC8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1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355" y="1965532"/>
            <a:ext cx="11286002" cy="4608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b="1" u="sng" dirty="0"/>
              <a:t>Testimonies (From Pilot Program Run In January – March 2019)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b="1" dirty="0"/>
              <a:t> “I needed Alpha at this time in my life, and I didn’t even know it. – Thank you!” </a:t>
            </a:r>
          </a:p>
          <a:p>
            <a:pPr>
              <a:buFont typeface="Wingdings" panose="05000000000000000000" pitchFamily="2" charset="2"/>
              <a:buChar char="v"/>
            </a:pPr>
            <a:endParaRPr lang="en-CA" sz="2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CA" sz="2400" b="1" dirty="0"/>
              <a:t> </a:t>
            </a:r>
            <a:r>
              <a:rPr lang="en-CA" sz="2400" b="1" i="1" dirty="0"/>
              <a:t>(After the 12 weeks were over…)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/>
              <a:t>	“Can we continue meeting each week? You guys feel like family to me.”</a:t>
            </a:r>
          </a:p>
          <a:p>
            <a:pPr>
              <a:buFont typeface="Wingdings" panose="05000000000000000000" pitchFamily="2" charset="2"/>
              <a:buChar char="v"/>
            </a:pPr>
            <a:endParaRPr lang="en-CA" sz="2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CA" sz="2400" b="1" dirty="0"/>
              <a:t> “We’re looking forward to serving on the Alpha Team in September so that others 	will have the chance to experience what we have.” 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CA" sz="24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6CAE53-98BF-49E1-AB63-628AEEE2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284176"/>
            <a:ext cx="6627302" cy="1508760"/>
          </a:xfrm>
        </p:spPr>
        <p:txBody>
          <a:bodyPr>
            <a:normAutofit/>
          </a:bodyPr>
          <a:lstStyle/>
          <a:p>
            <a:r>
              <a:rPr lang="en-CA" sz="4400" b="1" dirty="0"/>
              <a:t>Give Them Jesus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58E38-D2A0-4C4D-B648-0FCF9EC8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854" y="2082979"/>
            <a:ext cx="11286002" cy="44908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600" b="1" dirty="0"/>
              <a:t> </a:t>
            </a:r>
            <a:r>
              <a:rPr lang="en-CA" sz="2800" b="1" u="sng" dirty="0"/>
              <a:t>Champion Hospitality With Us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CA" sz="2400" b="1" dirty="0"/>
              <a:t>Greeter or Host @ The Welcome Centre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CA" sz="2400" b="1" dirty="0"/>
              <a:t>Summer months have the most visitors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400" b="1" dirty="0"/>
              <a:t> </a:t>
            </a:r>
            <a:r>
              <a:rPr lang="en-CA" sz="2800" b="1" u="sng" dirty="0"/>
              <a:t>Try Alpha This Fall (with a friend)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CA" sz="2400" b="1" dirty="0"/>
              <a:t>Sign-up for our September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</a:t>
            </a:r>
            <a:r>
              <a:rPr lang="en-CA" sz="2800" b="1" u="sng" dirty="0"/>
              <a:t>Join Our Pastoral Care Team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CA" sz="2400" b="1" dirty="0"/>
              <a:t>Visit The Elderly, Bringing Them Holy Communion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CA" sz="2400" b="1" dirty="0"/>
              <a:t>Warm Smile </a:t>
            </a:r>
            <a:r>
              <a:rPr lang="en-CA" sz="2400" b="1" dirty="0">
                <a:sym typeface="Wingdings" panose="05000000000000000000" pitchFamily="2" charset="2"/>
              </a:rPr>
              <a:t> + </a:t>
            </a:r>
            <a:r>
              <a:rPr lang="en-CA" sz="2400" b="1" dirty="0"/>
              <a:t>A Caring Heart Needed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400" b="1" dirty="0"/>
              <a:t> </a:t>
            </a:r>
            <a:r>
              <a:rPr lang="en-CA" sz="2400" b="1" u="sng" dirty="0"/>
              <a:t>Li</a:t>
            </a:r>
            <a:r>
              <a:rPr lang="en-CA" sz="2800" b="1" u="sng" dirty="0"/>
              <a:t>turgical Celebrations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CA" sz="2400" b="1" dirty="0"/>
              <a:t>Serve as: a Reader, Eucharistic Minister, or Mass Coordinator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6CAE53-98BF-49E1-AB63-628AEEE2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284176"/>
            <a:ext cx="5609439" cy="1351677"/>
          </a:xfrm>
        </p:spPr>
        <p:txBody>
          <a:bodyPr>
            <a:normAutofit/>
          </a:bodyPr>
          <a:lstStyle/>
          <a:p>
            <a:r>
              <a:rPr lang="en-CA" sz="4400" b="1" dirty="0"/>
              <a:t>How Can I serve?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58E38-D2A0-4C4D-B648-0FCF9EC8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7AAAE9-EE76-45D9-8DEF-B03927767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587" y="4328401"/>
            <a:ext cx="1932448" cy="1932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EC607-828D-4F52-AD25-DA43B9BC3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701" y="2023286"/>
            <a:ext cx="4579714" cy="20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7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355" y="1965532"/>
            <a:ext cx="11286002" cy="42638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</a:t>
            </a:r>
            <a:r>
              <a:rPr lang="en-CA" sz="2800" b="1" u="sng" dirty="0"/>
              <a:t>Nametags Have A Coloured Sticker (Each Table Is A Colour)</a:t>
            </a:r>
            <a:r>
              <a:rPr lang="en-CA" sz="2800" b="1" dirty="0"/>
              <a:t> </a:t>
            </a:r>
            <a:endParaRPr lang="en-CA" sz="2800" b="1" u="sng" dirty="0"/>
          </a:p>
          <a:p>
            <a:pPr marL="971550" lvl="2" indent="-514350">
              <a:lnSpc>
                <a:spcPct val="150000"/>
              </a:lnSpc>
              <a:buFont typeface="+mj-lt"/>
              <a:buAutoNum type="arabicParenR"/>
            </a:pPr>
            <a:r>
              <a:rPr lang="en-CA" sz="2800" b="1" dirty="0"/>
              <a:t> Introduce Yourself At The Table By First Name</a:t>
            </a:r>
          </a:p>
          <a:p>
            <a:pPr marL="971550" lvl="2" indent="-514350">
              <a:lnSpc>
                <a:spcPct val="150000"/>
              </a:lnSpc>
              <a:buFont typeface="+mj-lt"/>
              <a:buAutoNum type="arabicParenR"/>
            </a:pPr>
            <a:r>
              <a:rPr lang="en-CA" sz="2800" b="1" dirty="0"/>
              <a:t> How Long Have You Been Attending Saint Isidore Parish?</a:t>
            </a:r>
          </a:p>
          <a:p>
            <a:pPr marL="971550" lvl="2" indent="-514350">
              <a:lnSpc>
                <a:spcPct val="150000"/>
              </a:lnSpc>
              <a:buFont typeface="+mj-lt"/>
              <a:buAutoNum type="arabicParenR"/>
            </a:pPr>
            <a:r>
              <a:rPr lang="en-CA" sz="2800" b="1" dirty="0"/>
              <a:t> What Ministry Do You Currently Serve In? (If Applicable)</a:t>
            </a:r>
          </a:p>
          <a:p>
            <a:pPr marL="971550" lvl="2" indent="-514350">
              <a:lnSpc>
                <a:spcPct val="150000"/>
              </a:lnSpc>
              <a:buFont typeface="+mj-lt"/>
              <a:buAutoNum type="arabicParenR"/>
            </a:pPr>
            <a:r>
              <a:rPr lang="en-CA" sz="2800" b="1" dirty="0"/>
              <a:t> What New Ministry Would You Like To Try? </a:t>
            </a:r>
            <a:r>
              <a:rPr lang="en-CA" sz="2800" b="1" u="sng" dirty="0"/>
              <a:t>And Why</a:t>
            </a:r>
            <a:r>
              <a:rPr lang="en-CA" sz="2800" b="1" dirty="0"/>
              <a:t>? </a:t>
            </a:r>
          </a:p>
          <a:p>
            <a:pPr marL="971550" lvl="2" indent="-514350">
              <a:lnSpc>
                <a:spcPct val="150000"/>
              </a:lnSpc>
              <a:buFont typeface="+mj-lt"/>
              <a:buAutoNum type="arabicParenR"/>
            </a:pPr>
            <a:r>
              <a:rPr lang="en-CA" sz="2800" b="1" dirty="0"/>
              <a:t> What Is One Thing That You Love About Our Parish Community? </a:t>
            </a:r>
          </a:p>
          <a:p>
            <a:pPr marL="0" indent="0">
              <a:buNone/>
            </a:pPr>
            <a:endParaRPr lang="en-CA" sz="24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6CAE53-98BF-49E1-AB63-628AEEE2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284176"/>
            <a:ext cx="6627302" cy="1508760"/>
          </a:xfrm>
        </p:spPr>
        <p:txBody>
          <a:bodyPr>
            <a:normAutofit/>
          </a:bodyPr>
          <a:lstStyle/>
          <a:p>
            <a:r>
              <a:rPr lang="en-CA" sz="4400" b="1" dirty="0"/>
              <a:t>Small Groups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58E38-D2A0-4C4D-B648-0FCF9EC8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16C4-C46F-4F94-A3F9-0E5FFBDE8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8" y="1845578"/>
            <a:ext cx="11247120" cy="2060133"/>
          </a:xfrm>
        </p:spPr>
        <p:txBody>
          <a:bodyPr>
            <a:normAutofit/>
          </a:bodyPr>
          <a:lstStyle/>
          <a:p>
            <a:br>
              <a:rPr lang="en-CA" dirty="0"/>
            </a:br>
            <a:r>
              <a:rPr lang="en-CA" dirty="0"/>
              <a:t>Leadership Summit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B66D8-85E5-4C54-B248-1489DE987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7:00 PM – Thursday, June 13</a:t>
            </a:r>
            <a:r>
              <a:rPr lang="en-CA" baseline="30000" dirty="0"/>
              <a:t>th</a:t>
            </a:r>
            <a:r>
              <a:rPr lang="en-CA" dirty="0"/>
              <a:t>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F1F24-C714-4E43-A3D6-8D02B2ABC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78" y="406023"/>
            <a:ext cx="7664184" cy="1217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FA6564-AED1-4E44-BF74-B2B4AAD0C47B}"/>
              </a:ext>
            </a:extLst>
          </p:cNvPr>
          <p:cNvSpPr txBox="1"/>
          <p:nvPr/>
        </p:nvSpPr>
        <p:spPr>
          <a:xfrm>
            <a:off x="3495675" y="4554113"/>
            <a:ext cx="5534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cap="small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27000">
                    <a:schemeClr val="tx2"/>
                  </a:glow>
                  <a:outerShdw blurRad="114300" dist="50800" dir="5400000" algn="ctr" rotWithShape="0">
                    <a:schemeClr val="accent2">
                      <a:lumMod val="75000"/>
                    </a:schemeClr>
                  </a:outerShdw>
                </a:effectLst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5C6D7-F0AC-4316-AB64-CFC4C9FF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4876">
            <a:off x="197469" y="4570961"/>
            <a:ext cx="2946786" cy="1964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31C26D-B39E-47B1-91DD-C5A2D28C1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9075">
            <a:off x="9084923" y="4583397"/>
            <a:ext cx="2946786" cy="19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9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58CF-16A9-41AD-BCEF-940829F1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9" y="341755"/>
            <a:ext cx="4144162" cy="1508760"/>
          </a:xfrm>
        </p:spPr>
        <p:txBody>
          <a:bodyPr>
            <a:normAutofit/>
          </a:bodyPr>
          <a:lstStyle/>
          <a:p>
            <a:r>
              <a:rPr lang="en-CA" sz="4400" b="1" dirty="0"/>
              <a:t>Prayer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FB9C-9076-4A1F-B834-9F7E5B5BCA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229" y="1996579"/>
            <a:ext cx="8841998" cy="4026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/>
              <a:t>Come, Holy Spirit, </a:t>
            </a:r>
          </a:p>
          <a:p>
            <a:pPr marL="0" indent="0">
              <a:buNone/>
            </a:pPr>
            <a:r>
              <a:rPr lang="en-CA" sz="3200" b="1" dirty="0"/>
              <a:t>Fill The Hearts Of Us – Your Faithful </a:t>
            </a:r>
            <a:endParaRPr lang="en-CA" sz="2400" b="1" dirty="0"/>
          </a:p>
          <a:p>
            <a:pPr marL="0" indent="0">
              <a:buNone/>
            </a:pPr>
            <a:r>
              <a:rPr lang="en-CA" sz="3200" b="1" dirty="0"/>
              <a:t>	And Enkindle In Us: The Fire Of Your Love.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3200" b="1" dirty="0"/>
              <a:t>Send Forth Your Spirit And We Shall Be Created.</a:t>
            </a:r>
            <a:br>
              <a:rPr lang="en-CA" sz="3200" b="1" dirty="0"/>
            </a:br>
            <a:r>
              <a:rPr lang="en-CA" sz="3200" b="1" dirty="0"/>
              <a:t>And You Shall Renew The Face Of The Earth. (2x)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82B92-170B-4177-80D5-141F0A24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002" y="1899203"/>
            <a:ext cx="2499482" cy="3565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919D5-7620-4A2D-ACCA-B65B91483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1A71-0D8C-45CB-8F29-C418CC39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4176"/>
            <a:ext cx="4725099" cy="1508760"/>
          </a:xfrm>
        </p:spPr>
        <p:txBody>
          <a:bodyPr>
            <a:normAutofit/>
          </a:bodyPr>
          <a:lstStyle/>
          <a:p>
            <a:r>
              <a:rPr lang="en-CA" sz="4400" b="1" dirty="0"/>
              <a:t>Agenda</a:t>
            </a:r>
            <a:r>
              <a:rPr lang="en-CA" sz="5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2954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Leadership Summits – Explained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Parish Growth &amp; Outreach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Goal #1 – Champion Hospitality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Goal #2 – Give Them Jesus!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How Can I Serve?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Small Group Discussions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6AB975-E340-48AF-8053-7CE599C95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7E0681-5FF8-4DDA-948E-EEBF4485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88" y="2774919"/>
            <a:ext cx="4352504" cy="3220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428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1A71-0D8C-45CB-8F29-C418CC39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01" y="358587"/>
            <a:ext cx="6093856" cy="1285656"/>
          </a:xfrm>
        </p:spPr>
        <p:txBody>
          <a:bodyPr>
            <a:normAutofit/>
          </a:bodyPr>
          <a:lstStyle/>
          <a:p>
            <a:r>
              <a:rPr lang="en-CA" sz="4400" b="1" dirty="0"/>
              <a:t>Leadership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064" y="1921079"/>
            <a:ext cx="9672506" cy="3598877"/>
          </a:xfrm>
        </p:spPr>
        <p:txBody>
          <a:bodyPr numCol="1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800" b="1" u="sng" dirty="0"/>
              <a:t>A Gathering Of: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000" b="1" dirty="0"/>
              <a:t> </a:t>
            </a:r>
            <a:r>
              <a:rPr lang="en-CA" sz="2400" b="1" dirty="0"/>
              <a:t>Current Leaders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400" b="1" dirty="0"/>
              <a:t> New Prospective Leaders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b="1" dirty="0"/>
              <a:t>To Sing, To Pray, To Learn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b="1" dirty="0"/>
              <a:t>To Be Inspired – To: Act, Serve, Give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b="1" dirty="0"/>
              <a:t>Create More: Community/Connectedness/Fellowship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b="1" u="sng" dirty="0"/>
              <a:t>Dream</a:t>
            </a:r>
            <a:r>
              <a:rPr lang="en-CA" sz="2800" b="1" dirty="0"/>
              <a:t>: 2 Leadership Summits per year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1944D-BC42-4225-8551-5A4FB9F5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E1CCA-4382-4337-B262-2D841AC5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144" y="2812477"/>
            <a:ext cx="2639792" cy="270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65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1A71-0D8C-45CB-8F29-C418CC39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01" y="358587"/>
            <a:ext cx="6093856" cy="1285656"/>
          </a:xfrm>
        </p:spPr>
        <p:txBody>
          <a:bodyPr>
            <a:normAutofit/>
          </a:bodyPr>
          <a:lstStyle/>
          <a:p>
            <a:r>
              <a:rPr lang="en-CA" sz="4400" b="1" dirty="0"/>
              <a:t>Leadership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501" y="2139193"/>
            <a:ext cx="11664145" cy="4035104"/>
          </a:xfrm>
        </p:spPr>
        <p:txBody>
          <a:bodyPr numCol="1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CA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800" b="1" dirty="0"/>
              <a:t>To Cast A Contagious 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b="1" dirty="0"/>
              <a:t>To Mobilize Us For 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b="1" dirty="0"/>
              <a:t>To Raise Up (Build Up Our) Leaders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b="1" dirty="0"/>
              <a:t>To Know That There Is A Plan </a:t>
            </a:r>
          </a:p>
          <a:p>
            <a:pPr marL="228600" lvl="1" indent="0">
              <a:buNone/>
            </a:pPr>
            <a:r>
              <a:rPr lang="en-CA" sz="2600" b="1" dirty="0"/>
              <a:t>– Reason Behind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1944D-BC42-4225-8551-5A4FB9F5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2168B-A8B8-405F-8BDF-A730D1FE4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774" y="2742873"/>
            <a:ext cx="5808538" cy="272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569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58CF-16A9-41AD-BCEF-940829F1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9" y="341755"/>
            <a:ext cx="6434356" cy="1508760"/>
          </a:xfrm>
        </p:spPr>
        <p:txBody>
          <a:bodyPr>
            <a:normAutofit/>
          </a:bodyPr>
          <a:lstStyle/>
          <a:p>
            <a:r>
              <a:rPr lang="en-CA" sz="4400" b="1" dirty="0"/>
              <a:t>Growth &amp;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FB9C-9076-4A1F-B834-9F7E5B5BCA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228" y="1996579"/>
            <a:ext cx="11288083" cy="45196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b="1" dirty="0"/>
              <a:t>Huge Development Coming To Our Surrounding Areas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000" b="1" dirty="0"/>
              <a:t> </a:t>
            </a:r>
            <a:r>
              <a:rPr lang="en-CA" sz="2800" b="1" dirty="0"/>
              <a:t>Great Opportunity – Thousands Of Homes, Thousands Of People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b="1" dirty="0"/>
              <a:t> Need To Have A Plan / Strategy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b="1" dirty="0"/>
              <a:t> Need To Be Ready To Welcome Them, 1</a:t>
            </a:r>
            <a:r>
              <a:rPr lang="en-CA" sz="2800" b="1" baseline="30000" dirty="0"/>
              <a:t>st</a:t>
            </a:r>
            <a:r>
              <a:rPr lang="en-CA" sz="2800" b="1" dirty="0"/>
              <a:t> Impressions Matter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b="1" dirty="0"/>
              <a:t> </a:t>
            </a:r>
            <a:r>
              <a:rPr lang="en-CA" sz="2800" b="1" u="sng" dirty="0"/>
              <a:t>Establish A Team</a:t>
            </a:r>
            <a:r>
              <a:rPr lang="en-CA" sz="2800" b="1" dirty="0"/>
              <a:t> &amp; </a:t>
            </a:r>
            <a:r>
              <a:rPr lang="en-CA" sz="2800" b="1" u="sng" dirty="0"/>
              <a:t>Have A Tool</a:t>
            </a:r>
            <a:r>
              <a:rPr lang="en-CA" sz="2800" b="1" dirty="0"/>
              <a:t> For Reaching Out To People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b="1" dirty="0"/>
              <a:t> Alpha Experience: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2400" b="1" u="sng" dirty="0"/>
              <a:t>Introduces People To Jesus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2400" b="1" u="sng" dirty="0"/>
              <a:t>Connects Them To Us</a:t>
            </a:r>
            <a:r>
              <a:rPr lang="en-CA" sz="2400" b="1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919D5-7620-4A2D-ACCA-B65B9148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3EE58-6E6A-4F51-9197-1C780F6B4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632" y="4422093"/>
            <a:ext cx="5176007" cy="224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60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7887" y="1844372"/>
            <a:ext cx="11492867" cy="4338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u="sng" dirty="0"/>
              <a:t>Fundamental Human Needs:</a:t>
            </a:r>
          </a:p>
          <a:p>
            <a:pPr lvl="8">
              <a:buFont typeface="Wingdings" panose="05000000000000000000" pitchFamily="2" charset="2"/>
              <a:buChar char="Ø"/>
            </a:pPr>
            <a:r>
              <a:rPr lang="en-CA" sz="2200" b="1" dirty="0"/>
              <a:t> </a:t>
            </a:r>
            <a:r>
              <a:rPr lang="en-CA" sz="2400" b="1" dirty="0"/>
              <a:t>To Be Known </a:t>
            </a:r>
          </a:p>
          <a:p>
            <a:pPr lvl="8">
              <a:buFont typeface="Wingdings" panose="05000000000000000000" pitchFamily="2" charset="2"/>
              <a:buChar char="Ø"/>
            </a:pPr>
            <a:r>
              <a:rPr lang="en-CA" sz="2400" b="1" dirty="0"/>
              <a:t> To Be Loved</a:t>
            </a:r>
            <a:endParaRPr lang="en-CA" sz="2400" b="1" u="sng" dirty="0"/>
          </a:p>
          <a:p>
            <a:pPr marL="0" indent="0">
              <a:buNone/>
            </a:pPr>
            <a:r>
              <a:rPr lang="en-CA" sz="2800" b="1" u="sng" dirty="0"/>
              <a:t>Successful Hospitality Leads To People Being</a:t>
            </a:r>
            <a:r>
              <a:rPr lang="en-CA" sz="2800" b="1" dirty="0"/>
              <a:t>:</a:t>
            </a:r>
          </a:p>
          <a:p>
            <a:pPr marL="742950" lvl="1" indent="-514350">
              <a:buFont typeface="+mj-lt"/>
              <a:buAutoNum type="arabicParenR"/>
            </a:pPr>
            <a:r>
              <a:rPr lang="en-CA" sz="2800" b="1" dirty="0"/>
              <a:t>Known by Name (Parish Culture)</a:t>
            </a:r>
          </a:p>
          <a:p>
            <a:pPr marL="742950" lvl="1" indent="-514350">
              <a:buFont typeface="+mj-lt"/>
              <a:buAutoNum type="arabicParenR"/>
            </a:pPr>
            <a:endParaRPr lang="en-CA" sz="2800" b="1" dirty="0"/>
          </a:p>
          <a:p>
            <a:pPr marL="742950" lvl="1" indent="-514350">
              <a:buFont typeface="+mj-lt"/>
              <a:buAutoNum type="arabicParenR" startAt="2"/>
            </a:pPr>
            <a:r>
              <a:rPr lang="en-CA" sz="2800" b="1" dirty="0"/>
              <a:t>Loved By Those Around Them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CA" sz="2400" b="1" dirty="0"/>
              <a:t> Create Authentic Friendships, Pray For Each Other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CA" sz="2400" b="1" dirty="0"/>
              <a:t> Lived Faith – Actions Speak Louder Than Words, Shows That </a:t>
            </a:r>
            <a:r>
              <a:rPr lang="en-CA" sz="2400" b="1" u="sng" dirty="0"/>
              <a:t>We Do Care</a:t>
            </a:r>
            <a:r>
              <a:rPr lang="en-CA" sz="2400" b="1" dirty="0"/>
              <a:t>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2936FD-61A3-4B24-B06B-09A4571EADD3}"/>
              </a:ext>
            </a:extLst>
          </p:cNvPr>
          <p:cNvSpPr txBox="1">
            <a:spLocks/>
          </p:cNvSpPr>
          <p:nvPr/>
        </p:nvSpPr>
        <p:spPr>
          <a:xfrm>
            <a:off x="340500" y="358586"/>
            <a:ext cx="6681085" cy="131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b="1" dirty="0"/>
              <a:t>Champion Hospitality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EB85D4-5A03-4D75-A186-23D4BE09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226C09-7761-4D53-94F7-4E20DCFAC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26331" r="1499" b="24740"/>
          <a:stretch/>
        </p:blipFill>
        <p:spPr>
          <a:xfrm>
            <a:off x="7353646" y="2690768"/>
            <a:ext cx="4412609" cy="217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57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840" y="2063396"/>
            <a:ext cx="10652668" cy="45974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 </a:t>
            </a:r>
            <a:r>
              <a:rPr lang="en-CA" sz="2800" b="1" u="sng" dirty="0"/>
              <a:t>New Welcome Centre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Welcome To Our Church!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“We’re Happy That You’re Here”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Great Way To Get To Know People</a:t>
            </a:r>
          </a:p>
          <a:p>
            <a:pPr marL="457200" lvl="2" indent="0">
              <a:buNone/>
            </a:pPr>
            <a:endParaRPr lang="en-CA" sz="2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sz="3000" b="1" dirty="0"/>
              <a:t> </a:t>
            </a:r>
            <a:r>
              <a:rPr lang="en-CA" sz="3000" b="1" u="sng" dirty="0"/>
              <a:t>On A Practical Level</a:t>
            </a:r>
            <a:r>
              <a:rPr lang="en-CA" sz="3000" b="1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Clearly Visible As You Enter The Building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Visitors &amp; New Parishioners Can Connect With 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Place To Promote Upcoming Events &amp; Activities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Helps People With Simple Questions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b="1" dirty="0"/>
              <a:t>One-on-One Contact With </a:t>
            </a:r>
            <a:r>
              <a:rPr lang="en-CA" sz="2600" b="1" u="sng" dirty="0"/>
              <a:t>A Real Person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CA" sz="2200" b="1" dirty="0"/>
          </a:p>
          <a:p>
            <a:pPr lvl="3">
              <a:buFont typeface="Arial" panose="020B0604020202020204" pitchFamily="34" charset="0"/>
              <a:buChar char="•"/>
            </a:pPr>
            <a:endParaRPr lang="en-CA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6EC98-259C-47D1-A20E-2F155405E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113C14-D2C3-44C1-AA33-E32A3F748783}"/>
              </a:ext>
            </a:extLst>
          </p:cNvPr>
          <p:cNvSpPr txBox="1">
            <a:spLocks/>
          </p:cNvSpPr>
          <p:nvPr/>
        </p:nvSpPr>
        <p:spPr>
          <a:xfrm>
            <a:off x="340500" y="358586"/>
            <a:ext cx="6681085" cy="131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b="1" dirty="0"/>
              <a:t>Champion Hospitality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C662A-E858-4F4E-9730-E95FD7EDF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4" t="3341" r="27148" b="5389"/>
          <a:stretch/>
        </p:blipFill>
        <p:spPr>
          <a:xfrm>
            <a:off x="8100049" y="2300008"/>
            <a:ext cx="3982893" cy="402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74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4D91-2F96-4559-89C3-0F64E9121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25" y="2041514"/>
            <a:ext cx="11490729" cy="4532310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en-CA" sz="2800" b="1" u="sng" dirty="0"/>
              <a:t>Prayer Partners @ Mass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400" b="1" dirty="0"/>
              <a:t> Get To Know 1 New Person Per Week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400" b="1" dirty="0"/>
              <a:t> Love Them By Praying For Them (Shows You Care)</a:t>
            </a:r>
          </a:p>
          <a:p>
            <a:pPr marL="228600" lvl="1" indent="0">
              <a:buNone/>
            </a:pPr>
            <a:r>
              <a:rPr lang="en-CA" sz="2800" b="1" u="sng" dirty="0"/>
              <a:t>Welcome Team / Greeters (Everyone’s Job…)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400" b="1" dirty="0"/>
              <a:t> Smile, Say Hello, Introduce Yourself To Others (Foyer/Parking Lot, </a:t>
            </a:r>
            <a:r>
              <a:rPr lang="en-CA" sz="2400" b="1" dirty="0" err="1"/>
              <a:t>Etc</a:t>
            </a:r>
            <a:r>
              <a:rPr lang="en-CA" sz="2400" b="1" dirty="0"/>
              <a:t>…)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400" b="1" dirty="0"/>
              <a:t> Chat With People You Just Met After Mass (i.e. Prayer Partner, Pew Mates)</a:t>
            </a:r>
            <a:r>
              <a:rPr lang="en-CA" sz="2400" dirty="0"/>
              <a:t>	</a:t>
            </a:r>
          </a:p>
          <a:p>
            <a:pPr marL="228600" lvl="1" indent="0">
              <a:buNone/>
            </a:pPr>
            <a:r>
              <a:rPr lang="en-CA" sz="2800" b="1" u="sng" dirty="0"/>
              <a:t>Coffee Sundays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400" b="1" dirty="0"/>
              <a:t> Once A Month Now (</a:t>
            </a:r>
            <a:r>
              <a:rPr lang="en-CA" sz="2400" b="1" u="sng" dirty="0"/>
              <a:t>Dream</a:t>
            </a:r>
            <a:r>
              <a:rPr lang="en-CA" sz="2400" b="1" dirty="0"/>
              <a:t>: Every Sunday Morning?)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400" b="1" dirty="0"/>
              <a:t> Creates Opportunities For Relationship (Faith-Based Friendships)</a:t>
            </a:r>
          </a:p>
          <a:p>
            <a:pPr marL="1400400" lvl="7" indent="0">
              <a:buNone/>
            </a:pPr>
            <a:r>
              <a:rPr lang="en-CA" sz="2400" b="1" dirty="0"/>
              <a:t>	*Need Leaders Who Want To Make This Dream Possible</a:t>
            </a:r>
            <a:endParaRPr lang="en-CA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2936FD-61A3-4B24-B06B-09A4571EADD3}"/>
              </a:ext>
            </a:extLst>
          </p:cNvPr>
          <p:cNvSpPr txBox="1">
            <a:spLocks/>
          </p:cNvSpPr>
          <p:nvPr/>
        </p:nvSpPr>
        <p:spPr>
          <a:xfrm>
            <a:off x="340500" y="358586"/>
            <a:ext cx="6681085" cy="131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b="1" dirty="0"/>
              <a:t>Champion Hospitality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EB85D4-5A03-4D75-A186-23D4BE09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63" y="284177"/>
            <a:ext cx="4761449" cy="7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5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1238</TotalTime>
  <Words>831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Banded</vt:lpstr>
      <vt:lpstr> Leadership Summit </vt:lpstr>
      <vt:lpstr>Prayer </vt:lpstr>
      <vt:lpstr>Agenda </vt:lpstr>
      <vt:lpstr>Leadership Summit</vt:lpstr>
      <vt:lpstr>Leadership Summit</vt:lpstr>
      <vt:lpstr>Growth &amp; Outreach</vt:lpstr>
      <vt:lpstr>PowerPoint Presentation</vt:lpstr>
      <vt:lpstr>PowerPoint Presentation</vt:lpstr>
      <vt:lpstr>PowerPoint Presentation</vt:lpstr>
      <vt:lpstr>Give Them Jesus</vt:lpstr>
      <vt:lpstr>PowerPoint Presentation</vt:lpstr>
      <vt:lpstr>Give Them Jesus</vt:lpstr>
      <vt:lpstr>Give Them Jesus</vt:lpstr>
      <vt:lpstr>How Can I serve? </vt:lpstr>
      <vt:lpstr>Small Groups</vt:lpstr>
      <vt:lpstr> Leadership Summit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Team</dc:title>
  <dc:creator>Father Matthew Keshwah</dc:creator>
  <cp:lastModifiedBy>Father Matthew Keshwah</cp:lastModifiedBy>
  <cp:revision>21</cp:revision>
  <dcterms:created xsi:type="dcterms:W3CDTF">2019-04-11T14:31:28Z</dcterms:created>
  <dcterms:modified xsi:type="dcterms:W3CDTF">2019-06-18T21:20:15Z</dcterms:modified>
</cp:coreProperties>
</file>